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 id="2147483748" r:id="rId5"/>
  </p:sldMasterIdLst>
  <p:notesMasterIdLst>
    <p:notesMasterId r:id="rId112"/>
  </p:notesMasterIdLst>
  <p:sldIdLst>
    <p:sldId id="260" r:id="rId6"/>
    <p:sldId id="267" r:id="rId7"/>
    <p:sldId id="397" r:id="rId8"/>
    <p:sldId id="398" r:id="rId9"/>
    <p:sldId id="300" r:id="rId10"/>
    <p:sldId id="310" r:id="rId11"/>
    <p:sldId id="311" r:id="rId12"/>
    <p:sldId id="301" r:id="rId13"/>
    <p:sldId id="302" r:id="rId14"/>
    <p:sldId id="303" r:id="rId15"/>
    <p:sldId id="304" r:id="rId16"/>
    <p:sldId id="305" r:id="rId17"/>
    <p:sldId id="306" r:id="rId18"/>
    <p:sldId id="307" r:id="rId19"/>
    <p:sldId id="308" r:id="rId20"/>
    <p:sldId id="309" r:id="rId21"/>
    <p:sldId id="312" r:id="rId22"/>
    <p:sldId id="423" r:id="rId23"/>
    <p:sldId id="399" r:id="rId24"/>
    <p:sldId id="426" r:id="rId25"/>
    <p:sldId id="315" r:id="rId26"/>
    <p:sldId id="317" r:id="rId27"/>
    <p:sldId id="316" r:id="rId28"/>
    <p:sldId id="319" r:id="rId29"/>
    <p:sldId id="320" r:id="rId30"/>
    <p:sldId id="321" r:id="rId31"/>
    <p:sldId id="323" r:id="rId32"/>
    <p:sldId id="324" r:id="rId33"/>
    <p:sldId id="325" r:id="rId34"/>
    <p:sldId id="326"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40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8" r:id="rId65"/>
    <p:sldId id="357" r:id="rId66"/>
    <p:sldId id="359" r:id="rId67"/>
    <p:sldId id="360" r:id="rId68"/>
    <p:sldId id="361" r:id="rId69"/>
    <p:sldId id="362" r:id="rId70"/>
    <p:sldId id="363" r:id="rId71"/>
    <p:sldId id="364" r:id="rId72"/>
    <p:sldId id="365" r:id="rId73"/>
    <p:sldId id="366" r:id="rId74"/>
    <p:sldId id="367" r:id="rId75"/>
    <p:sldId id="368" r:id="rId76"/>
    <p:sldId id="370" r:id="rId77"/>
    <p:sldId id="371" r:id="rId78"/>
    <p:sldId id="372" r:id="rId79"/>
    <p:sldId id="373" r:id="rId80"/>
    <p:sldId id="427" r:id="rId81"/>
    <p:sldId id="375" r:id="rId82"/>
    <p:sldId id="376" r:id="rId83"/>
    <p:sldId id="424" r:id="rId84"/>
    <p:sldId id="401" r:id="rId85"/>
    <p:sldId id="378" r:id="rId86"/>
    <p:sldId id="379" r:id="rId87"/>
    <p:sldId id="380" r:id="rId88"/>
    <p:sldId id="381" r:id="rId89"/>
    <p:sldId id="382" r:id="rId90"/>
    <p:sldId id="383" r:id="rId91"/>
    <p:sldId id="384" r:id="rId92"/>
    <p:sldId id="385" r:id="rId93"/>
    <p:sldId id="386" r:id="rId94"/>
    <p:sldId id="387" r:id="rId95"/>
    <p:sldId id="389" r:id="rId96"/>
    <p:sldId id="388" r:id="rId97"/>
    <p:sldId id="390" r:id="rId98"/>
    <p:sldId id="391" r:id="rId99"/>
    <p:sldId id="392" r:id="rId100"/>
    <p:sldId id="425" r:id="rId101"/>
    <p:sldId id="403" r:id="rId102"/>
    <p:sldId id="394" r:id="rId103"/>
    <p:sldId id="395" r:id="rId104"/>
    <p:sldId id="396" r:id="rId105"/>
    <p:sldId id="416" r:id="rId106"/>
    <p:sldId id="417" r:id="rId107"/>
    <p:sldId id="418" r:id="rId108"/>
    <p:sldId id="419" r:id="rId109"/>
    <p:sldId id="421" r:id="rId110"/>
    <p:sldId id="422" r:id="rId111"/>
  </p:sldIdLst>
  <p:sldSz cx="9144000" cy="6858000" type="screen4x3"/>
  <p:notesSz cx="6807200" cy="9939338"/>
  <p:defaultTextStyle>
    <a:defPPr>
      <a:defRPr lang="ja-JP"/>
    </a:defPPr>
    <a:lvl1pPr marL="0" algn="l" defTabSz="914113" rtl="0" eaLnBrk="1" latinLnBrk="0" hangingPunct="1">
      <a:defRPr kumimoji="1" sz="1800" kern="1200">
        <a:solidFill>
          <a:schemeClr val="tx1"/>
        </a:solidFill>
        <a:latin typeface="+mn-lt"/>
        <a:ea typeface="+mn-ea"/>
        <a:cs typeface="+mn-cs"/>
      </a:defRPr>
    </a:lvl1pPr>
    <a:lvl2pPr marL="457057" algn="l" defTabSz="914113" rtl="0" eaLnBrk="1" latinLnBrk="0" hangingPunct="1">
      <a:defRPr kumimoji="1" sz="1800" kern="1200">
        <a:solidFill>
          <a:schemeClr val="tx1"/>
        </a:solidFill>
        <a:latin typeface="+mn-lt"/>
        <a:ea typeface="+mn-ea"/>
        <a:cs typeface="+mn-cs"/>
      </a:defRPr>
    </a:lvl2pPr>
    <a:lvl3pPr marL="914113" algn="l" defTabSz="914113" rtl="0" eaLnBrk="1" latinLnBrk="0" hangingPunct="1">
      <a:defRPr kumimoji="1" sz="1800" kern="1200">
        <a:solidFill>
          <a:schemeClr val="tx1"/>
        </a:solidFill>
        <a:latin typeface="+mn-lt"/>
        <a:ea typeface="+mn-ea"/>
        <a:cs typeface="+mn-cs"/>
      </a:defRPr>
    </a:lvl3pPr>
    <a:lvl4pPr marL="1371168" algn="l" defTabSz="914113" rtl="0" eaLnBrk="1" latinLnBrk="0" hangingPunct="1">
      <a:defRPr kumimoji="1" sz="1800" kern="1200">
        <a:solidFill>
          <a:schemeClr val="tx1"/>
        </a:solidFill>
        <a:latin typeface="+mn-lt"/>
        <a:ea typeface="+mn-ea"/>
        <a:cs typeface="+mn-cs"/>
      </a:defRPr>
    </a:lvl4pPr>
    <a:lvl5pPr marL="1828225" algn="l" defTabSz="914113" rtl="0" eaLnBrk="1" latinLnBrk="0" hangingPunct="1">
      <a:defRPr kumimoji="1" sz="1800" kern="1200">
        <a:solidFill>
          <a:schemeClr val="tx1"/>
        </a:solidFill>
        <a:latin typeface="+mn-lt"/>
        <a:ea typeface="+mn-ea"/>
        <a:cs typeface="+mn-cs"/>
      </a:defRPr>
    </a:lvl5pPr>
    <a:lvl6pPr marL="2285279" algn="l" defTabSz="914113" rtl="0" eaLnBrk="1" latinLnBrk="0" hangingPunct="1">
      <a:defRPr kumimoji="1" sz="1800" kern="1200">
        <a:solidFill>
          <a:schemeClr val="tx1"/>
        </a:solidFill>
        <a:latin typeface="+mn-lt"/>
        <a:ea typeface="+mn-ea"/>
        <a:cs typeface="+mn-cs"/>
      </a:defRPr>
    </a:lvl6pPr>
    <a:lvl7pPr marL="2742340" algn="l" defTabSz="914113" rtl="0" eaLnBrk="1" latinLnBrk="0" hangingPunct="1">
      <a:defRPr kumimoji="1" sz="1800" kern="1200">
        <a:solidFill>
          <a:schemeClr val="tx1"/>
        </a:solidFill>
        <a:latin typeface="+mn-lt"/>
        <a:ea typeface="+mn-ea"/>
        <a:cs typeface="+mn-cs"/>
      </a:defRPr>
    </a:lvl7pPr>
    <a:lvl8pPr marL="3199393" algn="l" defTabSz="914113" rtl="0" eaLnBrk="1" latinLnBrk="0" hangingPunct="1">
      <a:defRPr kumimoji="1" sz="1800" kern="1200">
        <a:solidFill>
          <a:schemeClr val="tx1"/>
        </a:solidFill>
        <a:latin typeface="+mn-lt"/>
        <a:ea typeface="+mn-ea"/>
        <a:cs typeface="+mn-cs"/>
      </a:defRPr>
    </a:lvl8pPr>
    <a:lvl9pPr marL="3656451" algn="l" defTabSz="914113"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96" userDrawn="1">
          <p15:clr>
            <a:srgbClr val="A4A3A4"/>
          </p15:clr>
        </p15:guide>
        <p15:guide id="3" pos="5685" userDrawn="1">
          <p15:clr>
            <a:srgbClr val="A4A3A4"/>
          </p15:clr>
        </p15:guide>
        <p15:guide id="4" orient="horz" pos="39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雪絵" initials="山本　雪絵" lastIdx="3" clrIdx="0">
    <p:extLst>
      <p:ext uri="{19B8F6BF-5375-455C-9EA6-DF929625EA0E}">
        <p15:presenceInfo xmlns:p15="http://schemas.microsoft.com/office/powerpoint/2012/main" userId="山本　雪絵"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D9D9D9"/>
    <a:srgbClr val="FF0000"/>
    <a:srgbClr val="FFFFFF"/>
    <a:srgbClr val="0033CC"/>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2051" autoAdjust="0"/>
  </p:normalViewPr>
  <p:slideViewPr>
    <p:cSldViewPr>
      <p:cViewPr varScale="1">
        <p:scale>
          <a:sx n="125" d="100"/>
          <a:sy n="125" d="100"/>
        </p:scale>
        <p:origin x="1302" y="102"/>
      </p:cViewPr>
      <p:guideLst>
        <p:guide orient="horz" pos="2069"/>
        <p:guide pos="96"/>
        <p:guide pos="5685"/>
        <p:guide orient="horz" pos="3974"/>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bleStyles" Target="tableStyle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commentAuthors" Target="commen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89CF2BDD-D959-4D77-B797-D140463D3153}" type="datetimeFigureOut">
              <a:rPr kumimoji="1" lang="ja-JP" altLang="en-US" smtClean="0"/>
              <a:t>2022/3/17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D0D5E998-2A04-4A40-9006-90412B2D16C4}" type="slidenum">
              <a:rPr kumimoji="1" lang="ja-JP" altLang="en-US" smtClean="0"/>
              <a:t>‹#›</a:t>
            </a:fld>
            <a:endParaRPr kumimoji="1" lang="ja-JP" altLang="en-US"/>
          </a:p>
        </p:txBody>
      </p:sp>
    </p:spTree>
    <p:extLst>
      <p:ext uri="{BB962C8B-B14F-4D97-AF65-F5344CB8AC3E}">
        <p14:creationId xmlns:p14="http://schemas.microsoft.com/office/powerpoint/2010/main" val="393748991"/>
      </p:ext>
    </p:extLst>
  </p:cSld>
  <p:clrMap bg1="lt1" tx1="dk1" bg2="lt2" tx2="dk2" accent1="accent1" accent2="accent2" accent3="accent3" accent4="accent4" accent5="accent5" accent6="accent6" hlink="hlink" folHlink="folHlink"/>
  <p:notesStyle>
    <a:lvl1pPr marL="0" algn="l" defTabSz="914113" rtl="0" eaLnBrk="1" latinLnBrk="0" hangingPunct="1">
      <a:defRPr kumimoji="1" sz="1200" kern="1200">
        <a:solidFill>
          <a:schemeClr val="tx1"/>
        </a:solidFill>
        <a:latin typeface="+mn-lt"/>
        <a:ea typeface="+mn-ea"/>
        <a:cs typeface="+mn-cs"/>
      </a:defRPr>
    </a:lvl1pPr>
    <a:lvl2pPr marL="457057" algn="l" defTabSz="914113" rtl="0" eaLnBrk="1" latinLnBrk="0" hangingPunct="1">
      <a:defRPr kumimoji="1" sz="1200" kern="1200">
        <a:solidFill>
          <a:schemeClr val="tx1"/>
        </a:solidFill>
        <a:latin typeface="+mn-lt"/>
        <a:ea typeface="+mn-ea"/>
        <a:cs typeface="+mn-cs"/>
      </a:defRPr>
    </a:lvl2pPr>
    <a:lvl3pPr marL="914113" algn="l" defTabSz="914113" rtl="0" eaLnBrk="1" latinLnBrk="0" hangingPunct="1">
      <a:defRPr kumimoji="1" sz="1200" kern="1200">
        <a:solidFill>
          <a:schemeClr val="tx1"/>
        </a:solidFill>
        <a:latin typeface="+mn-lt"/>
        <a:ea typeface="+mn-ea"/>
        <a:cs typeface="+mn-cs"/>
      </a:defRPr>
    </a:lvl3pPr>
    <a:lvl4pPr marL="1371168" algn="l" defTabSz="914113" rtl="0" eaLnBrk="1" latinLnBrk="0" hangingPunct="1">
      <a:defRPr kumimoji="1" sz="1200" kern="1200">
        <a:solidFill>
          <a:schemeClr val="tx1"/>
        </a:solidFill>
        <a:latin typeface="+mn-lt"/>
        <a:ea typeface="+mn-ea"/>
        <a:cs typeface="+mn-cs"/>
      </a:defRPr>
    </a:lvl4pPr>
    <a:lvl5pPr marL="1828225" algn="l" defTabSz="914113" rtl="0" eaLnBrk="1" latinLnBrk="0" hangingPunct="1">
      <a:defRPr kumimoji="1" sz="1200" kern="1200">
        <a:solidFill>
          <a:schemeClr val="tx1"/>
        </a:solidFill>
        <a:latin typeface="+mn-lt"/>
        <a:ea typeface="+mn-ea"/>
        <a:cs typeface="+mn-cs"/>
      </a:defRPr>
    </a:lvl5pPr>
    <a:lvl6pPr marL="2285279" algn="l" defTabSz="914113" rtl="0" eaLnBrk="1" latinLnBrk="0" hangingPunct="1">
      <a:defRPr kumimoji="1" sz="1200" kern="1200">
        <a:solidFill>
          <a:schemeClr val="tx1"/>
        </a:solidFill>
        <a:latin typeface="+mn-lt"/>
        <a:ea typeface="+mn-ea"/>
        <a:cs typeface="+mn-cs"/>
      </a:defRPr>
    </a:lvl6pPr>
    <a:lvl7pPr marL="2742340" algn="l" defTabSz="914113" rtl="0" eaLnBrk="1" latinLnBrk="0" hangingPunct="1">
      <a:defRPr kumimoji="1" sz="1200" kern="1200">
        <a:solidFill>
          <a:schemeClr val="tx1"/>
        </a:solidFill>
        <a:latin typeface="+mn-lt"/>
        <a:ea typeface="+mn-ea"/>
        <a:cs typeface="+mn-cs"/>
      </a:defRPr>
    </a:lvl7pPr>
    <a:lvl8pPr marL="3199393" algn="l" defTabSz="914113" rtl="0" eaLnBrk="1" latinLnBrk="0" hangingPunct="1">
      <a:defRPr kumimoji="1" sz="1200" kern="1200">
        <a:solidFill>
          <a:schemeClr val="tx1"/>
        </a:solidFill>
        <a:latin typeface="+mn-lt"/>
        <a:ea typeface="+mn-ea"/>
        <a:cs typeface="+mn-cs"/>
      </a:defRPr>
    </a:lvl8pPr>
    <a:lvl9pPr marL="3656451" algn="l" defTabSz="91411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877391" y="1268762"/>
            <a:ext cx="7389220" cy="1089075"/>
          </a:xfrm>
        </p:spPr>
        <p:txBody>
          <a:bodyPr bIns="0" anchor="b">
            <a:normAutofit/>
          </a:bodyPr>
          <a:lstStyle>
            <a:lvl1pPr algn="ctr">
              <a:defRPr sz="3629"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877391" y="4797153"/>
            <a:ext cx="7389220" cy="763066"/>
          </a:xfrm>
        </p:spPr>
        <p:txBody>
          <a:bodyPr bIns="0">
            <a:normAutofit/>
          </a:bodyPr>
          <a:lstStyle>
            <a:lvl1pPr marL="0" indent="0" algn="ctr">
              <a:buNone/>
              <a:defRPr sz="1814">
                <a:latin typeface="メイリオ" panose="020B0604030504040204" pitchFamily="50" charset="-128"/>
                <a:ea typeface="メイリオ" panose="020B0604030504040204" pitchFamily="50" charset="-128"/>
              </a:defRPr>
            </a:lvl1pPr>
            <a:lvl2pPr marL="363764" indent="0" algn="ctr">
              <a:buNone/>
              <a:defRPr sz="1591"/>
            </a:lvl2pPr>
            <a:lvl3pPr marL="727528" indent="0" algn="ctr">
              <a:buNone/>
              <a:defRPr sz="1432"/>
            </a:lvl3pPr>
            <a:lvl4pPr marL="1091292" indent="0" algn="ctr">
              <a:buNone/>
              <a:defRPr sz="1273"/>
            </a:lvl4pPr>
            <a:lvl5pPr marL="1455057" indent="0" algn="ctr">
              <a:buNone/>
              <a:defRPr sz="1273"/>
            </a:lvl5pPr>
            <a:lvl6pPr marL="1818820" indent="0" algn="ctr">
              <a:buNone/>
              <a:defRPr sz="1273"/>
            </a:lvl6pPr>
            <a:lvl7pPr marL="2182584" indent="0" algn="ctr">
              <a:buNone/>
              <a:defRPr sz="1273"/>
            </a:lvl7pPr>
            <a:lvl8pPr marL="2546349" indent="0" algn="ctr">
              <a:buNone/>
              <a:defRPr sz="1273"/>
            </a:lvl8pPr>
            <a:lvl9pPr marL="2910112" indent="0" algn="ctr">
              <a:buNone/>
              <a:defRPr sz="1273"/>
            </a:lvl9pPr>
          </a:lstStyle>
          <a:p>
            <a:r>
              <a:rPr kumimoji="1" lang="ja-JP" altLang="en-US" dirty="0"/>
              <a:t>マスター サブタイトルの書式設定</a:t>
            </a:r>
            <a:endParaRPr kumimoji="1" lang="en-US" altLang="ja-JP" dirty="0"/>
          </a:p>
        </p:txBody>
      </p:sp>
      <p:pic>
        <p:nvPicPr>
          <p:cNvPr id="8" name="図 7">
            <a:extLst>
              <a:ext uri="{FF2B5EF4-FFF2-40B4-BE49-F238E27FC236}">
                <a16:creationId xmlns:a16="http://schemas.microsoft.com/office/drawing/2014/main" id="{17E37E46-436B-4986-886A-AC763AFCDA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3187287" y="2955602"/>
            <a:ext cx="2769427" cy="1143049"/>
          </a:xfrm>
          <a:prstGeom prst="rect">
            <a:avLst/>
          </a:prstGeom>
        </p:spPr>
      </p:pic>
    </p:spTree>
    <p:extLst>
      <p:ext uri="{BB962C8B-B14F-4D97-AF65-F5344CB8AC3E}">
        <p14:creationId xmlns:p14="http://schemas.microsoft.com/office/powerpoint/2010/main" val="367636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877391" y="1268762"/>
            <a:ext cx="7389220" cy="1089075"/>
          </a:xfrm>
        </p:spPr>
        <p:txBody>
          <a:bodyPr bIns="0" anchor="b">
            <a:normAutofit/>
          </a:bodyPr>
          <a:lstStyle>
            <a:lvl1pPr algn="ctr">
              <a:defRPr sz="3629"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877391" y="4797153"/>
            <a:ext cx="7389220" cy="763066"/>
          </a:xfrm>
        </p:spPr>
        <p:txBody>
          <a:bodyPr bIns="0">
            <a:normAutofit/>
          </a:bodyPr>
          <a:lstStyle>
            <a:lvl1pPr marL="0" indent="0" algn="ctr">
              <a:buNone/>
              <a:defRPr sz="1814">
                <a:latin typeface="メイリオ" panose="020B0604030504040204" pitchFamily="50" charset="-128"/>
                <a:ea typeface="メイリオ" panose="020B0604030504040204" pitchFamily="50" charset="-128"/>
              </a:defRPr>
            </a:lvl1pPr>
            <a:lvl2pPr marL="363764" indent="0" algn="ctr">
              <a:buNone/>
              <a:defRPr sz="1591"/>
            </a:lvl2pPr>
            <a:lvl3pPr marL="727528" indent="0" algn="ctr">
              <a:buNone/>
              <a:defRPr sz="1432"/>
            </a:lvl3pPr>
            <a:lvl4pPr marL="1091292" indent="0" algn="ctr">
              <a:buNone/>
              <a:defRPr sz="1273"/>
            </a:lvl4pPr>
            <a:lvl5pPr marL="1455057" indent="0" algn="ctr">
              <a:buNone/>
              <a:defRPr sz="1273"/>
            </a:lvl5pPr>
            <a:lvl6pPr marL="1818820" indent="0" algn="ctr">
              <a:buNone/>
              <a:defRPr sz="1273"/>
            </a:lvl6pPr>
            <a:lvl7pPr marL="2182584" indent="0" algn="ctr">
              <a:buNone/>
              <a:defRPr sz="1273"/>
            </a:lvl7pPr>
            <a:lvl8pPr marL="2546349" indent="0" algn="ctr">
              <a:buNone/>
              <a:defRPr sz="1273"/>
            </a:lvl8pPr>
            <a:lvl9pPr marL="2910112" indent="0" algn="ctr">
              <a:buNone/>
              <a:defRPr sz="1273"/>
            </a:lvl9pPr>
          </a:lstStyle>
          <a:p>
            <a:r>
              <a:rPr kumimoji="1" lang="ja-JP" altLang="en-US" dirty="0"/>
              <a:t>マスター サブタイトルの書式設定</a:t>
            </a:r>
            <a:endParaRPr kumimoji="1" lang="en-US" altLang="ja-JP" dirty="0"/>
          </a:p>
        </p:txBody>
      </p:sp>
      <p:pic>
        <p:nvPicPr>
          <p:cNvPr id="8" name="図 7">
            <a:extLst>
              <a:ext uri="{FF2B5EF4-FFF2-40B4-BE49-F238E27FC236}">
                <a16:creationId xmlns:a16="http://schemas.microsoft.com/office/drawing/2014/main" id="{17E37E46-436B-4986-886A-AC763AFCDA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3187287" y="2955602"/>
            <a:ext cx="2769427" cy="1143049"/>
          </a:xfrm>
          <a:prstGeom prst="rect">
            <a:avLst/>
          </a:prstGeom>
        </p:spPr>
      </p:pic>
    </p:spTree>
    <p:extLst>
      <p:ext uri="{BB962C8B-B14F-4D97-AF65-F5344CB8AC3E}">
        <p14:creationId xmlns:p14="http://schemas.microsoft.com/office/powerpoint/2010/main" val="120668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461747" y="3051000"/>
            <a:ext cx="8220508" cy="756000"/>
          </a:xfrm>
        </p:spPr>
        <p:txBody>
          <a:bodyPr tIns="180000" bIns="36000" anchor="ctr" anchorCtr="0">
            <a:normAutofit/>
          </a:bodyPr>
          <a:lstStyle>
            <a:lvl1pPr>
              <a:defRPr sz="3266"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dirty="0"/>
          </a:p>
        </p:txBody>
      </p:sp>
      <p:pic>
        <p:nvPicPr>
          <p:cNvPr id="10" name="図 9">
            <a:extLst>
              <a:ext uri="{FF2B5EF4-FFF2-40B4-BE49-F238E27FC236}">
                <a16:creationId xmlns:a16="http://schemas.microsoft.com/office/drawing/2014/main" id="{BCDCEBED-E8C1-4C5B-961E-50591BB602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215905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15519" y="260651"/>
            <a:ext cx="7789470" cy="422365"/>
          </a:xfrm>
          <a:ln>
            <a:noFill/>
          </a:ln>
        </p:spPr>
        <p:txBody>
          <a:bodyPr tIns="79200" bIns="36000" anchor="t" anchorCtr="0">
            <a:noAutofit/>
          </a:bodyPr>
          <a:lstStyle>
            <a:lvl1pPr>
              <a:defRPr sz="2903"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15520" y="836713"/>
            <a:ext cx="8713122" cy="5472000"/>
          </a:xfrm>
        </p:spPr>
        <p:txBody>
          <a:bodyPr>
            <a:normAutofit/>
          </a:bodyPr>
          <a:lstStyle>
            <a:lvl1pPr marL="0" indent="0">
              <a:buNone/>
              <a:defRPr sz="1633">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432">
                <a:latin typeface="Meiryo UI" panose="020B0604030504040204" pitchFamily="50" charset="-128"/>
                <a:ea typeface="Meiryo UI" panose="020B0604030504040204" pitchFamily="50" charset="-128"/>
              </a:defRPr>
            </a:lvl2pPr>
            <a:lvl3pPr>
              <a:defRPr sz="1273">
                <a:latin typeface="Meiryo UI" panose="020B0604030504040204" pitchFamily="50" charset="-128"/>
                <a:ea typeface="Meiryo UI" panose="020B0604030504040204" pitchFamily="50" charset="-128"/>
              </a:defRPr>
            </a:lvl3pPr>
            <a:lvl4pPr>
              <a:defRPr sz="1114">
                <a:latin typeface="Meiryo UI" panose="020B0604030504040204" pitchFamily="50" charset="-128"/>
                <a:ea typeface="Meiryo UI" panose="020B0604030504040204" pitchFamily="50" charset="-128"/>
              </a:defRPr>
            </a:lvl4pPr>
            <a:lvl5pPr>
              <a:defRPr sz="1114">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pic>
        <p:nvPicPr>
          <p:cNvPr id="6" name="図 5">
            <a:extLst>
              <a:ext uri="{FF2B5EF4-FFF2-40B4-BE49-F238E27FC236}">
                <a16:creationId xmlns:a16="http://schemas.microsoft.com/office/drawing/2014/main" id="{7107EE25-0BD8-4ED2-915D-F0E975C572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1063334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4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8484B8-6CFC-4527-90EB-B751BE534E2C}"/>
              </a:ext>
            </a:extLst>
          </p:cNvPr>
          <p:cNvSpPr>
            <a:spLocks noGrp="1"/>
          </p:cNvSpPr>
          <p:nvPr>
            <p:ph sz="half" idx="1"/>
          </p:nvPr>
        </p:nvSpPr>
        <p:spPr>
          <a:xfrm>
            <a:off x="215519" y="835200"/>
            <a:ext cx="4310379" cy="5472000"/>
          </a:xfr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1BCE6669-215F-4DDE-929F-EA562018213F}"/>
              </a:ext>
            </a:extLst>
          </p:cNvPr>
          <p:cNvSpPr>
            <a:spLocks noGrp="1"/>
          </p:cNvSpPr>
          <p:nvPr>
            <p:ph sz="half" idx="2"/>
          </p:nvPr>
        </p:nvSpPr>
        <p:spPr>
          <a:xfrm>
            <a:off x="4618263" y="835200"/>
            <a:ext cx="4310379" cy="5472000"/>
          </a:xfr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3">
            <a:extLst>
              <a:ext uri="{FF2B5EF4-FFF2-40B4-BE49-F238E27FC236}">
                <a16:creationId xmlns:a16="http://schemas.microsoft.com/office/drawing/2014/main" id="{D361A0BD-8340-49FE-ADAD-7B9EC284F00A}"/>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sp>
        <p:nvSpPr>
          <p:cNvPr id="6" name="タイトル 1">
            <a:extLst>
              <a:ext uri="{FF2B5EF4-FFF2-40B4-BE49-F238E27FC236}">
                <a16:creationId xmlns:a16="http://schemas.microsoft.com/office/drawing/2014/main" id="{45B3A2BA-F678-43CC-A64F-EB83D7A7CBD7}"/>
              </a:ext>
            </a:extLst>
          </p:cNvPr>
          <p:cNvSpPr>
            <a:spLocks noGrp="1"/>
          </p:cNvSpPr>
          <p:nvPr>
            <p:ph type="title"/>
          </p:nvPr>
        </p:nvSpPr>
        <p:spPr>
          <a:xfrm>
            <a:off x="215519" y="260651"/>
            <a:ext cx="7789470" cy="422365"/>
          </a:xfrm>
          <a:ln>
            <a:noFill/>
          </a:ln>
        </p:spPr>
        <p:txBody>
          <a:bodyPr tIns="79200" bIns="36000" anchor="t" anchorCtr="0">
            <a:noAutofit/>
          </a:bodyPr>
          <a:lstStyle>
            <a:lvl1pPr>
              <a:defRPr sz="2903"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pic>
        <p:nvPicPr>
          <p:cNvPr id="10" name="図 9">
            <a:extLst>
              <a:ext uri="{FF2B5EF4-FFF2-40B4-BE49-F238E27FC236}">
                <a16:creationId xmlns:a16="http://schemas.microsoft.com/office/drawing/2014/main" id="{798C5542-CF13-4E6B-A4A1-C7FCE8F407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139527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15519" y="260651"/>
            <a:ext cx="7789470" cy="422365"/>
          </a:xfrm>
          <a:ln>
            <a:noFill/>
          </a:ln>
        </p:spPr>
        <p:txBody>
          <a:bodyPr tIns="79200" bIns="36000" anchor="t" anchorCtr="0">
            <a:noAutofit/>
          </a:bodyPr>
          <a:lstStyle>
            <a:lvl1pPr>
              <a:defRPr sz="2903"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pic>
        <p:nvPicPr>
          <p:cNvPr id="7" name="図 6">
            <a:extLst>
              <a:ext uri="{FF2B5EF4-FFF2-40B4-BE49-F238E27FC236}">
                <a16:creationId xmlns:a16="http://schemas.microsoft.com/office/drawing/2014/main" id="{1CC5DB33-7EDA-4A1F-8D09-E2395CCA94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1395617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pic>
        <p:nvPicPr>
          <p:cNvPr id="6" name="図 5">
            <a:extLst>
              <a:ext uri="{FF2B5EF4-FFF2-40B4-BE49-F238E27FC236}">
                <a16:creationId xmlns:a16="http://schemas.microsoft.com/office/drawing/2014/main" id="{E383AD27-B77D-4693-B828-B8C3FC63F9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845862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画像背景用_淡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6083301"/>
            <a:ext cx="91440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15"/>
          </a:p>
        </p:txBody>
      </p:sp>
      <p:sp>
        <p:nvSpPr>
          <p:cNvPr id="14" name="スライド番号プレースホルダー 3">
            <a:extLst>
              <a:ext uri="{FF2B5EF4-FFF2-40B4-BE49-F238E27FC236}">
                <a16:creationId xmlns:a16="http://schemas.microsoft.com/office/drawing/2014/main" id="{2BB7BE55-4B39-46F8-8C5C-D603657DB583}"/>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solidFill>
                  <a:schemeClr val="tx1"/>
                </a:solidFill>
              </a:rPr>
              <a:pPr lvl="0"/>
              <a:t>‹#›</a:t>
            </a:fld>
            <a:endParaRPr lang="ja-JP" altLang="en-US" sz="726">
              <a:solidFill>
                <a:schemeClr val="tx1"/>
              </a:solidFill>
            </a:endParaRPr>
          </a:p>
        </p:txBody>
      </p:sp>
      <p:sp>
        <p:nvSpPr>
          <p:cNvPr id="15" name="object 10">
            <a:extLst>
              <a:ext uri="{FF2B5EF4-FFF2-40B4-BE49-F238E27FC236}">
                <a16:creationId xmlns:a16="http://schemas.microsoft.com/office/drawing/2014/main" id="{DD012AF7-DD86-4CD8-A83B-E6218F3863F9}"/>
              </a:ext>
            </a:extLst>
          </p:cNvPr>
          <p:cNvSpPr txBox="1">
            <a:spLocks/>
          </p:cNvSpPr>
          <p:nvPr userDrawn="1"/>
        </p:nvSpPr>
        <p:spPr>
          <a:xfrm>
            <a:off x="160102" y="6597354"/>
            <a:ext cx="4123866" cy="112006"/>
          </a:xfrm>
          <a:prstGeom prst="rect">
            <a:avLst/>
          </a:prstGeom>
          <a:noFill/>
        </p:spPr>
        <p:txBody>
          <a:bodyPr vert="horz" wrap="square" lIns="0" tIns="30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6122" defTabSz="440740">
              <a:spcBef>
                <a:spcPts val="3"/>
              </a:spcBef>
            </a:pPr>
            <a:r>
              <a:rPr lang="en-US" altLang="ja-JP" sz="726" dirty="0">
                <a:solidFill>
                  <a:schemeClr val="tx1"/>
                </a:solidFill>
                <a:latin typeface="Helvetica" pitchFamily="34" charset="0"/>
                <a:ea typeface="HGPｺﾞｼｯｸE" pitchFamily="50" charset="-128"/>
                <a:cs typeface="Helvetica" pitchFamily="34" charset="0"/>
              </a:rPr>
              <a:t>Copyright © 2022 NTT PC Communications Incorporated, All Rights Reserved</a:t>
            </a:r>
            <a:endParaRPr lang="en" sz="726" spc="-12" dirty="0">
              <a:solidFill>
                <a:schemeClr val="tx1"/>
              </a:solidFill>
              <a:latin typeface="Arial" panose="020B0604020202020204" pitchFamily="34" charset="0"/>
              <a:cs typeface="Arial" panose="020B0604020202020204" pitchFamily="34" charset="0"/>
            </a:endParaRPr>
          </a:p>
        </p:txBody>
      </p:sp>
      <p:sp>
        <p:nvSpPr>
          <p:cNvPr id="16" name="Line 7">
            <a:extLst>
              <a:ext uri="{FF2B5EF4-FFF2-40B4-BE49-F238E27FC236}">
                <a16:creationId xmlns:a16="http://schemas.microsoft.com/office/drawing/2014/main" id="{9B2618E8-AB8F-4707-8F8D-7AB5AA655CD2}"/>
              </a:ext>
            </a:extLst>
          </p:cNvPr>
          <p:cNvSpPr>
            <a:spLocks noChangeShapeType="1"/>
          </p:cNvSpPr>
          <p:nvPr userDrawn="1"/>
        </p:nvSpPr>
        <p:spPr bwMode="auto">
          <a:xfrm>
            <a:off x="153943" y="6525344"/>
            <a:ext cx="8836276"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19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51CB5119-ABEB-4A6E-BC4D-02E6B0D0D3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72005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画像背景用_濃色">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14E9E73-31A4-4FFE-BFC4-13560634538C}"/>
              </a:ext>
            </a:extLst>
          </p:cNvPr>
          <p:cNvSpPr/>
          <p:nvPr userDrawn="1"/>
        </p:nvSpPr>
        <p:spPr>
          <a:xfrm>
            <a:off x="2" y="78"/>
            <a:ext cx="9143999" cy="6857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6"/>
          </a:p>
        </p:txBody>
      </p:sp>
      <p:sp>
        <p:nvSpPr>
          <p:cNvPr id="7" name="スライド番号プレースホルダー 3">
            <a:extLst>
              <a:ext uri="{FF2B5EF4-FFF2-40B4-BE49-F238E27FC236}">
                <a16:creationId xmlns:a16="http://schemas.microsoft.com/office/drawing/2014/main" id="{CFDCEE11-68DA-416F-B191-CA3F7F20FE8A}"/>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solidFill>
                  <a:schemeClr val="bg1"/>
                </a:solidFill>
              </a:rPr>
              <a:pPr lvl="0"/>
              <a:t>‹#›</a:t>
            </a:fld>
            <a:endParaRPr lang="ja-JP" altLang="en-US" sz="726">
              <a:solidFill>
                <a:schemeClr val="bg1"/>
              </a:solidFill>
            </a:endParaRPr>
          </a:p>
        </p:txBody>
      </p:sp>
      <p:sp>
        <p:nvSpPr>
          <p:cNvPr id="9" name="Line 7">
            <a:extLst>
              <a:ext uri="{FF2B5EF4-FFF2-40B4-BE49-F238E27FC236}">
                <a16:creationId xmlns:a16="http://schemas.microsoft.com/office/drawing/2014/main" id="{13A30246-5F14-479F-BE0D-76F70859BDDB}"/>
              </a:ext>
            </a:extLst>
          </p:cNvPr>
          <p:cNvSpPr>
            <a:spLocks noChangeShapeType="1"/>
          </p:cNvSpPr>
          <p:nvPr userDrawn="1"/>
        </p:nvSpPr>
        <p:spPr bwMode="auto">
          <a:xfrm>
            <a:off x="153943" y="6525344"/>
            <a:ext cx="883627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19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779C8D57-366A-4D8A-B0A4-0D5740BDA6D3}"/>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4933" t="11047" r="4867" b="10828"/>
          <a:stretch/>
        </p:blipFill>
        <p:spPr>
          <a:xfrm>
            <a:off x="8110431" y="258489"/>
            <a:ext cx="886707" cy="367409"/>
          </a:xfrm>
          <a:prstGeom prst="rect">
            <a:avLst/>
          </a:prstGeom>
          <a:noFill/>
        </p:spPr>
      </p:pic>
      <p:sp>
        <p:nvSpPr>
          <p:cNvPr id="12" name="object 10">
            <a:extLst>
              <a:ext uri="{FF2B5EF4-FFF2-40B4-BE49-F238E27FC236}">
                <a16:creationId xmlns:a16="http://schemas.microsoft.com/office/drawing/2014/main" id="{0E464D2B-48B2-4D12-A3E6-A1CDFBA92A1E}"/>
              </a:ext>
            </a:extLst>
          </p:cNvPr>
          <p:cNvSpPr txBox="1">
            <a:spLocks/>
          </p:cNvSpPr>
          <p:nvPr userDrawn="1"/>
        </p:nvSpPr>
        <p:spPr>
          <a:xfrm>
            <a:off x="160102" y="6597354"/>
            <a:ext cx="4231878" cy="112006"/>
          </a:xfrm>
          <a:prstGeom prst="rect">
            <a:avLst/>
          </a:prstGeom>
          <a:noFill/>
        </p:spPr>
        <p:txBody>
          <a:bodyPr vert="horz" wrap="square" lIns="0" tIns="30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6122" defTabSz="440740">
              <a:spcBef>
                <a:spcPts val="3"/>
              </a:spcBef>
            </a:pPr>
            <a:r>
              <a:rPr lang="en-US" altLang="ja-JP" sz="726" dirty="0">
                <a:solidFill>
                  <a:schemeClr val="bg1"/>
                </a:solidFill>
                <a:latin typeface="Helvetica" pitchFamily="34" charset="0"/>
                <a:ea typeface="HGPｺﾞｼｯｸE" pitchFamily="50" charset="-128"/>
                <a:cs typeface="Helvetica" pitchFamily="34" charset="0"/>
              </a:rPr>
              <a:t>Copyright © 2022 NTT PC Communications Incorporated, All Rights Reserved</a:t>
            </a:r>
            <a:endParaRPr lang="en" sz="726" spc="-12"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854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最後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122DBA3-6E65-402E-A644-454F6F46B0C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3187287" y="2955602"/>
            <a:ext cx="2769427" cy="1143049"/>
          </a:xfrm>
          <a:prstGeom prst="rect">
            <a:avLst/>
          </a:prstGeom>
        </p:spPr>
      </p:pic>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sp>
        <p:nvSpPr>
          <p:cNvPr id="6" name="テキスト プレースホルダー 12">
            <a:extLst>
              <a:ext uri="{FF2B5EF4-FFF2-40B4-BE49-F238E27FC236}">
                <a16:creationId xmlns:a16="http://schemas.microsoft.com/office/drawing/2014/main" id="{D9B4A65F-0E3C-4E2C-95D6-E8FB04B7BE3E}"/>
              </a:ext>
            </a:extLst>
          </p:cNvPr>
          <p:cNvSpPr>
            <a:spLocks noGrp="1"/>
          </p:cNvSpPr>
          <p:nvPr>
            <p:ph type="body" sz="quarter" idx="10" hasCustomPrompt="1"/>
          </p:nvPr>
        </p:nvSpPr>
        <p:spPr>
          <a:xfrm>
            <a:off x="1185273" y="4428272"/>
            <a:ext cx="6773452" cy="340558"/>
          </a:xfrm>
          <a:prstGeom prst="rect">
            <a:avLst/>
          </a:prstGeom>
        </p:spPr>
        <p:txBody>
          <a:bodyPr tIns="90000" bIns="36000" anchor="ctr">
            <a:noAutofit/>
          </a:bodyPr>
          <a:lstStyle>
            <a:lvl1pPr marL="0" indent="0" algn="ctr">
              <a:lnSpc>
                <a:spcPct val="100000"/>
              </a:lnSpc>
              <a:spcBef>
                <a:spcPts val="0"/>
              </a:spcBef>
              <a:buNone/>
              <a:defRPr sz="1633" b="0" i="0" spc="159">
                <a:solidFill>
                  <a:schemeClr val="tx1"/>
                </a:solidFill>
                <a:latin typeface="Meiryo" panose="020B0604030504040204" pitchFamily="34" charset="-128"/>
                <a:ea typeface="Meiryo" panose="020B0604030504040204" pitchFamily="34" charset="-128"/>
              </a:defRPr>
            </a:lvl1pPr>
            <a:lvl2pPr>
              <a:defRPr sz="2122"/>
            </a:lvl2pPr>
            <a:lvl3pPr>
              <a:defRPr sz="2122"/>
            </a:lvl3pPr>
            <a:lvl4pPr>
              <a:defRPr sz="2122"/>
            </a:lvl4pPr>
            <a:lvl5pPr>
              <a:defRPr sz="2122"/>
            </a:lvl5pPr>
          </a:lstStyle>
          <a:p>
            <a:pPr lvl="0"/>
            <a:r>
              <a:rPr kumimoji="1" lang="ja-JP" altLang="en-US" dirty="0"/>
              <a:t>ご静聴ありがとうございました</a:t>
            </a:r>
          </a:p>
        </p:txBody>
      </p:sp>
    </p:spTree>
    <p:extLst>
      <p:ext uri="{BB962C8B-B14F-4D97-AF65-F5344CB8AC3E}">
        <p14:creationId xmlns:p14="http://schemas.microsoft.com/office/powerpoint/2010/main" val="39944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461747" y="3051000"/>
            <a:ext cx="8220508" cy="756000"/>
          </a:xfrm>
        </p:spPr>
        <p:txBody>
          <a:bodyPr tIns="180000" bIns="36000" anchor="ctr" anchorCtr="0">
            <a:normAutofit/>
          </a:bodyPr>
          <a:lstStyle>
            <a:lvl1pPr>
              <a:defRPr sz="3266"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dirty="0"/>
          </a:p>
        </p:txBody>
      </p:sp>
      <p:pic>
        <p:nvPicPr>
          <p:cNvPr id="10" name="図 9">
            <a:extLst>
              <a:ext uri="{FF2B5EF4-FFF2-40B4-BE49-F238E27FC236}">
                <a16:creationId xmlns:a16="http://schemas.microsoft.com/office/drawing/2014/main" id="{BCDCEBED-E8C1-4C5B-961E-50591BB602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142357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15519" y="260651"/>
            <a:ext cx="7789470" cy="422365"/>
          </a:xfrm>
          <a:ln>
            <a:noFill/>
          </a:ln>
        </p:spPr>
        <p:txBody>
          <a:bodyPr tIns="79200" bIns="36000" anchor="t" anchorCtr="0">
            <a:noAutofit/>
          </a:bodyPr>
          <a:lstStyle>
            <a:lvl1pPr>
              <a:defRPr sz="2903"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15520" y="836713"/>
            <a:ext cx="8713122" cy="5472000"/>
          </a:xfrm>
        </p:spPr>
        <p:txBody>
          <a:bodyPr>
            <a:normAutofit/>
          </a:bodyPr>
          <a:lstStyle>
            <a:lvl1pPr marL="0" indent="0">
              <a:buNone/>
              <a:defRPr sz="1633">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432">
                <a:latin typeface="Meiryo UI" panose="020B0604030504040204" pitchFamily="50" charset="-128"/>
                <a:ea typeface="Meiryo UI" panose="020B0604030504040204" pitchFamily="50" charset="-128"/>
              </a:defRPr>
            </a:lvl2pPr>
            <a:lvl3pPr>
              <a:defRPr sz="1273">
                <a:latin typeface="Meiryo UI" panose="020B0604030504040204" pitchFamily="50" charset="-128"/>
                <a:ea typeface="Meiryo UI" panose="020B0604030504040204" pitchFamily="50" charset="-128"/>
              </a:defRPr>
            </a:lvl3pPr>
            <a:lvl4pPr>
              <a:defRPr sz="1114">
                <a:latin typeface="Meiryo UI" panose="020B0604030504040204" pitchFamily="50" charset="-128"/>
                <a:ea typeface="Meiryo UI" panose="020B0604030504040204" pitchFamily="50" charset="-128"/>
              </a:defRPr>
            </a:lvl4pPr>
            <a:lvl5pPr>
              <a:defRPr sz="1114">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pic>
        <p:nvPicPr>
          <p:cNvPr id="6" name="図 5">
            <a:extLst>
              <a:ext uri="{FF2B5EF4-FFF2-40B4-BE49-F238E27FC236}">
                <a16:creationId xmlns:a16="http://schemas.microsoft.com/office/drawing/2014/main" id="{7107EE25-0BD8-4ED2-915D-F0E975C572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416280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8484B8-6CFC-4527-90EB-B751BE534E2C}"/>
              </a:ext>
            </a:extLst>
          </p:cNvPr>
          <p:cNvSpPr>
            <a:spLocks noGrp="1"/>
          </p:cNvSpPr>
          <p:nvPr>
            <p:ph sz="half" idx="1"/>
          </p:nvPr>
        </p:nvSpPr>
        <p:spPr>
          <a:xfrm>
            <a:off x="215519" y="835200"/>
            <a:ext cx="4310379" cy="5472000"/>
          </a:xfr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1BCE6669-215F-4DDE-929F-EA562018213F}"/>
              </a:ext>
            </a:extLst>
          </p:cNvPr>
          <p:cNvSpPr>
            <a:spLocks noGrp="1"/>
          </p:cNvSpPr>
          <p:nvPr>
            <p:ph sz="half" idx="2"/>
          </p:nvPr>
        </p:nvSpPr>
        <p:spPr>
          <a:xfrm>
            <a:off x="4618263" y="835200"/>
            <a:ext cx="4310379" cy="5472000"/>
          </a:xfr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3">
            <a:extLst>
              <a:ext uri="{FF2B5EF4-FFF2-40B4-BE49-F238E27FC236}">
                <a16:creationId xmlns:a16="http://schemas.microsoft.com/office/drawing/2014/main" id="{D361A0BD-8340-49FE-ADAD-7B9EC284F00A}"/>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sp>
        <p:nvSpPr>
          <p:cNvPr id="6" name="タイトル 1">
            <a:extLst>
              <a:ext uri="{FF2B5EF4-FFF2-40B4-BE49-F238E27FC236}">
                <a16:creationId xmlns:a16="http://schemas.microsoft.com/office/drawing/2014/main" id="{45B3A2BA-F678-43CC-A64F-EB83D7A7CBD7}"/>
              </a:ext>
            </a:extLst>
          </p:cNvPr>
          <p:cNvSpPr>
            <a:spLocks noGrp="1"/>
          </p:cNvSpPr>
          <p:nvPr>
            <p:ph type="title"/>
          </p:nvPr>
        </p:nvSpPr>
        <p:spPr>
          <a:xfrm>
            <a:off x="215519" y="260651"/>
            <a:ext cx="7789470" cy="422365"/>
          </a:xfrm>
          <a:ln>
            <a:noFill/>
          </a:ln>
        </p:spPr>
        <p:txBody>
          <a:bodyPr tIns="79200" bIns="36000" anchor="t" anchorCtr="0">
            <a:noAutofit/>
          </a:bodyPr>
          <a:lstStyle>
            <a:lvl1pPr>
              <a:defRPr sz="2903"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pic>
        <p:nvPicPr>
          <p:cNvPr id="10" name="図 9">
            <a:extLst>
              <a:ext uri="{FF2B5EF4-FFF2-40B4-BE49-F238E27FC236}">
                <a16:creationId xmlns:a16="http://schemas.microsoft.com/office/drawing/2014/main" id="{798C5542-CF13-4E6B-A4A1-C7FCE8F407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26023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15519" y="260651"/>
            <a:ext cx="7789470" cy="422365"/>
          </a:xfrm>
          <a:ln>
            <a:noFill/>
          </a:ln>
        </p:spPr>
        <p:txBody>
          <a:bodyPr tIns="79200" bIns="36000" anchor="t" anchorCtr="0">
            <a:noAutofit/>
          </a:bodyPr>
          <a:lstStyle>
            <a:lvl1pPr>
              <a:defRPr sz="2903"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pic>
        <p:nvPicPr>
          <p:cNvPr id="7" name="図 6">
            <a:extLst>
              <a:ext uri="{FF2B5EF4-FFF2-40B4-BE49-F238E27FC236}">
                <a16:creationId xmlns:a16="http://schemas.microsoft.com/office/drawing/2014/main" id="{1CC5DB33-7EDA-4A1F-8D09-E2395CCA94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159127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pic>
        <p:nvPicPr>
          <p:cNvPr id="6" name="図 5">
            <a:extLst>
              <a:ext uri="{FF2B5EF4-FFF2-40B4-BE49-F238E27FC236}">
                <a16:creationId xmlns:a16="http://schemas.microsoft.com/office/drawing/2014/main" id="{E383AD27-B77D-4693-B828-B8C3FC63F9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226681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画像背景用_淡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6083301"/>
            <a:ext cx="91440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15"/>
          </a:p>
        </p:txBody>
      </p:sp>
      <p:sp>
        <p:nvSpPr>
          <p:cNvPr id="14" name="スライド番号プレースホルダー 3">
            <a:extLst>
              <a:ext uri="{FF2B5EF4-FFF2-40B4-BE49-F238E27FC236}">
                <a16:creationId xmlns:a16="http://schemas.microsoft.com/office/drawing/2014/main" id="{2BB7BE55-4B39-46F8-8C5C-D603657DB583}"/>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solidFill>
                  <a:schemeClr val="tx1"/>
                </a:solidFill>
              </a:rPr>
              <a:pPr lvl="0"/>
              <a:t>‹#›</a:t>
            </a:fld>
            <a:endParaRPr lang="ja-JP" altLang="en-US" sz="726">
              <a:solidFill>
                <a:schemeClr val="tx1"/>
              </a:solidFill>
            </a:endParaRPr>
          </a:p>
        </p:txBody>
      </p:sp>
      <p:sp>
        <p:nvSpPr>
          <p:cNvPr id="15" name="object 10">
            <a:extLst>
              <a:ext uri="{FF2B5EF4-FFF2-40B4-BE49-F238E27FC236}">
                <a16:creationId xmlns:a16="http://schemas.microsoft.com/office/drawing/2014/main" id="{DD012AF7-DD86-4CD8-A83B-E6218F3863F9}"/>
              </a:ext>
            </a:extLst>
          </p:cNvPr>
          <p:cNvSpPr txBox="1">
            <a:spLocks/>
          </p:cNvSpPr>
          <p:nvPr userDrawn="1"/>
        </p:nvSpPr>
        <p:spPr>
          <a:xfrm>
            <a:off x="160102" y="6597354"/>
            <a:ext cx="4267882" cy="112006"/>
          </a:xfrm>
          <a:prstGeom prst="rect">
            <a:avLst/>
          </a:prstGeom>
          <a:noFill/>
        </p:spPr>
        <p:txBody>
          <a:bodyPr vert="horz" wrap="square" lIns="0" tIns="30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6122" defTabSz="440740">
              <a:spcBef>
                <a:spcPts val="3"/>
              </a:spcBef>
            </a:pPr>
            <a:r>
              <a:rPr lang="en-US" altLang="ja-JP" sz="726" dirty="0">
                <a:solidFill>
                  <a:schemeClr val="tx1"/>
                </a:solidFill>
                <a:latin typeface="Helvetica" pitchFamily="34" charset="0"/>
                <a:ea typeface="HGPｺﾞｼｯｸE" pitchFamily="50" charset="-128"/>
                <a:cs typeface="Helvetica" pitchFamily="34" charset="0"/>
              </a:rPr>
              <a:t>Copyright © 2022 NTT PC Communications Incorporated, All Rights Reserved</a:t>
            </a:r>
            <a:endParaRPr lang="en" sz="726" spc="-12" dirty="0">
              <a:solidFill>
                <a:schemeClr val="tx1"/>
              </a:solidFill>
              <a:latin typeface="Arial" panose="020B0604020202020204" pitchFamily="34" charset="0"/>
              <a:cs typeface="Arial" panose="020B0604020202020204" pitchFamily="34" charset="0"/>
            </a:endParaRPr>
          </a:p>
        </p:txBody>
      </p:sp>
      <p:sp>
        <p:nvSpPr>
          <p:cNvPr id="16" name="Line 7">
            <a:extLst>
              <a:ext uri="{FF2B5EF4-FFF2-40B4-BE49-F238E27FC236}">
                <a16:creationId xmlns:a16="http://schemas.microsoft.com/office/drawing/2014/main" id="{9B2618E8-AB8F-4707-8F8D-7AB5AA655CD2}"/>
              </a:ext>
            </a:extLst>
          </p:cNvPr>
          <p:cNvSpPr>
            <a:spLocks noChangeShapeType="1"/>
          </p:cNvSpPr>
          <p:nvPr userDrawn="1"/>
        </p:nvSpPr>
        <p:spPr bwMode="auto">
          <a:xfrm>
            <a:off x="153943" y="6525344"/>
            <a:ext cx="8836276"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19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51CB5119-ABEB-4A6E-BC4D-02E6B0D0D3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8112467" y="260649"/>
            <a:ext cx="880549" cy="363438"/>
          </a:xfrm>
          <a:prstGeom prst="rect">
            <a:avLst/>
          </a:prstGeom>
        </p:spPr>
      </p:pic>
    </p:spTree>
    <p:extLst>
      <p:ext uri="{BB962C8B-B14F-4D97-AF65-F5344CB8AC3E}">
        <p14:creationId xmlns:p14="http://schemas.microsoft.com/office/powerpoint/2010/main" val="234961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画像背景用_濃色">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14E9E73-31A4-4FFE-BFC4-13560634538C}"/>
              </a:ext>
            </a:extLst>
          </p:cNvPr>
          <p:cNvSpPr/>
          <p:nvPr userDrawn="1"/>
        </p:nvSpPr>
        <p:spPr>
          <a:xfrm>
            <a:off x="2" y="78"/>
            <a:ext cx="9143999" cy="6857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6"/>
          </a:p>
        </p:txBody>
      </p:sp>
      <p:sp>
        <p:nvSpPr>
          <p:cNvPr id="7" name="スライド番号プレースホルダー 3">
            <a:extLst>
              <a:ext uri="{FF2B5EF4-FFF2-40B4-BE49-F238E27FC236}">
                <a16:creationId xmlns:a16="http://schemas.microsoft.com/office/drawing/2014/main" id="{CFDCEE11-68DA-416F-B191-CA3F7F20FE8A}"/>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solidFill>
                  <a:schemeClr val="bg1"/>
                </a:solidFill>
              </a:rPr>
              <a:pPr lvl="0"/>
              <a:t>‹#›</a:t>
            </a:fld>
            <a:endParaRPr lang="ja-JP" altLang="en-US" sz="726">
              <a:solidFill>
                <a:schemeClr val="bg1"/>
              </a:solidFill>
            </a:endParaRPr>
          </a:p>
        </p:txBody>
      </p:sp>
      <p:sp>
        <p:nvSpPr>
          <p:cNvPr id="9" name="Line 7">
            <a:extLst>
              <a:ext uri="{FF2B5EF4-FFF2-40B4-BE49-F238E27FC236}">
                <a16:creationId xmlns:a16="http://schemas.microsoft.com/office/drawing/2014/main" id="{13A30246-5F14-479F-BE0D-76F70859BDDB}"/>
              </a:ext>
            </a:extLst>
          </p:cNvPr>
          <p:cNvSpPr>
            <a:spLocks noChangeShapeType="1"/>
          </p:cNvSpPr>
          <p:nvPr userDrawn="1"/>
        </p:nvSpPr>
        <p:spPr bwMode="auto">
          <a:xfrm>
            <a:off x="153943" y="6525344"/>
            <a:ext cx="883627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19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779C8D57-366A-4D8A-B0A4-0D5740BDA6D3}"/>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4933" t="11047" r="4867" b="10828"/>
          <a:stretch/>
        </p:blipFill>
        <p:spPr>
          <a:xfrm>
            <a:off x="8110431" y="258489"/>
            <a:ext cx="886707" cy="367409"/>
          </a:xfrm>
          <a:prstGeom prst="rect">
            <a:avLst/>
          </a:prstGeom>
          <a:noFill/>
        </p:spPr>
      </p:pic>
      <p:sp>
        <p:nvSpPr>
          <p:cNvPr id="12" name="object 10">
            <a:extLst>
              <a:ext uri="{FF2B5EF4-FFF2-40B4-BE49-F238E27FC236}">
                <a16:creationId xmlns:a16="http://schemas.microsoft.com/office/drawing/2014/main" id="{0E464D2B-48B2-4D12-A3E6-A1CDFBA92A1E}"/>
              </a:ext>
            </a:extLst>
          </p:cNvPr>
          <p:cNvSpPr txBox="1">
            <a:spLocks/>
          </p:cNvSpPr>
          <p:nvPr userDrawn="1"/>
        </p:nvSpPr>
        <p:spPr>
          <a:xfrm>
            <a:off x="160102" y="6597354"/>
            <a:ext cx="5348002" cy="112006"/>
          </a:xfrm>
          <a:prstGeom prst="rect">
            <a:avLst/>
          </a:prstGeom>
          <a:noFill/>
        </p:spPr>
        <p:txBody>
          <a:bodyPr vert="horz" wrap="square" lIns="0" tIns="30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6122" defTabSz="440740">
              <a:spcBef>
                <a:spcPts val="3"/>
              </a:spcBef>
            </a:pPr>
            <a:r>
              <a:rPr lang="en-US" altLang="ja-JP" sz="726" dirty="0">
                <a:solidFill>
                  <a:schemeClr val="bg1"/>
                </a:solidFill>
                <a:latin typeface="Helvetica" pitchFamily="34" charset="0"/>
                <a:ea typeface="HGPｺﾞｼｯｸE" pitchFamily="50" charset="-128"/>
                <a:cs typeface="Helvetica" pitchFamily="34" charset="0"/>
              </a:rPr>
              <a:t>Copyright © 2022 NTT PC Communications Incorporated, All Rights Reserved</a:t>
            </a:r>
            <a:endParaRPr lang="en" sz="726" spc="-12"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05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最後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122DBA3-6E65-402E-A644-454F6F46B0C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8" t="11288" r="4994" b="11100"/>
          <a:stretch/>
        </p:blipFill>
        <p:spPr>
          <a:xfrm>
            <a:off x="3187287" y="2955602"/>
            <a:ext cx="2769427" cy="1143049"/>
          </a:xfrm>
          <a:prstGeom prst="rect">
            <a:avLst/>
          </a:prstGeom>
        </p:spPr>
      </p:pic>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6889497" y="6517250"/>
            <a:ext cx="2057708" cy="288000"/>
          </a:xfrm>
          <a:prstGeom prst="rect">
            <a:avLst/>
          </a:prstGeom>
        </p:spPr>
        <p:txBody>
          <a:bodyPr vert="horz" lIns="48503" tIns="0" rIns="48503"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726" smtClean="0"/>
              <a:pPr lvl="0"/>
              <a:t>‹#›</a:t>
            </a:fld>
            <a:endParaRPr lang="ja-JP" altLang="en-US" sz="726"/>
          </a:p>
        </p:txBody>
      </p:sp>
      <p:sp>
        <p:nvSpPr>
          <p:cNvPr id="6" name="テキスト プレースホルダー 12">
            <a:extLst>
              <a:ext uri="{FF2B5EF4-FFF2-40B4-BE49-F238E27FC236}">
                <a16:creationId xmlns:a16="http://schemas.microsoft.com/office/drawing/2014/main" id="{D9B4A65F-0E3C-4E2C-95D6-E8FB04B7BE3E}"/>
              </a:ext>
            </a:extLst>
          </p:cNvPr>
          <p:cNvSpPr>
            <a:spLocks noGrp="1"/>
          </p:cNvSpPr>
          <p:nvPr>
            <p:ph type="body" sz="quarter" idx="10" hasCustomPrompt="1"/>
          </p:nvPr>
        </p:nvSpPr>
        <p:spPr>
          <a:xfrm>
            <a:off x="1185273" y="4428272"/>
            <a:ext cx="6773452" cy="340558"/>
          </a:xfrm>
          <a:prstGeom prst="rect">
            <a:avLst/>
          </a:prstGeom>
        </p:spPr>
        <p:txBody>
          <a:bodyPr tIns="90000" bIns="36000" anchor="ctr">
            <a:noAutofit/>
          </a:bodyPr>
          <a:lstStyle>
            <a:lvl1pPr marL="0" indent="0" algn="ctr">
              <a:lnSpc>
                <a:spcPct val="100000"/>
              </a:lnSpc>
              <a:spcBef>
                <a:spcPts val="0"/>
              </a:spcBef>
              <a:buNone/>
              <a:defRPr sz="1633" b="0" i="0" spc="159">
                <a:solidFill>
                  <a:schemeClr val="tx1"/>
                </a:solidFill>
                <a:latin typeface="Meiryo" panose="020B0604030504040204" pitchFamily="34" charset="-128"/>
                <a:ea typeface="Meiryo" panose="020B0604030504040204" pitchFamily="34" charset="-128"/>
              </a:defRPr>
            </a:lvl1pPr>
            <a:lvl2pPr>
              <a:defRPr sz="2122"/>
            </a:lvl2pPr>
            <a:lvl3pPr>
              <a:defRPr sz="2122"/>
            </a:lvl3pPr>
            <a:lvl4pPr>
              <a:defRPr sz="2122"/>
            </a:lvl4pPr>
            <a:lvl5pPr>
              <a:defRPr sz="2122"/>
            </a:lvl5pPr>
          </a:lstStyle>
          <a:p>
            <a:pPr lvl="0"/>
            <a:r>
              <a:rPr kumimoji="1" lang="ja-JP" altLang="en-US" dirty="0"/>
              <a:t>ご静聴ありがとうございました</a:t>
            </a:r>
          </a:p>
        </p:txBody>
      </p:sp>
    </p:spTree>
    <p:extLst>
      <p:ext uri="{BB962C8B-B14F-4D97-AF65-F5344CB8AC3E}">
        <p14:creationId xmlns:p14="http://schemas.microsoft.com/office/powerpoint/2010/main" val="351331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160102" y="6597354"/>
            <a:ext cx="4231878" cy="112006"/>
          </a:xfrm>
          <a:prstGeom prst="rect">
            <a:avLst/>
          </a:prstGeom>
        </p:spPr>
        <p:txBody>
          <a:bodyPr vert="horz" wrap="square" lIns="0" tIns="30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6122" defTabSz="440740">
              <a:spcBef>
                <a:spcPts val="3"/>
              </a:spcBef>
            </a:pPr>
            <a:r>
              <a:rPr lang="en-US" altLang="ja-JP" sz="726" dirty="0">
                <a:solidFill>
                  <a:schemeClr val="tx1"/>
                </a:solidFill>
                <a:latin typeface="Helvetica" pitchFamily="34" charset="0"/>
                <a:ea typeface="HGPｺﾞｼｯｸE" pitchFamily="50" charset="-128"/>
                <a:cs typeface="Helvetica" pitchFamily="34" charset="0"/>
              </a:rPr>
              <a:t>Copyright © 2022 NTT PC Communications Incorporated, All Rights Reserved</a:t>
            </a:r>
            <a:r>
              <a:rPr lang="en-US" sz="726" spc="-12" dirty="0">
                <a:solidFill>
                  <a:schemeClr val="tx1"/>
                </a:solidFill>
                <a:latin typeface="Arial" panose="020B0604020202020204" pitchFamily="34" charset="0"/>
                <a:cs typeface="Arial" panose="020B0604020202020204" pitchFamily="34" charset="0"/>
              </a:rPr>
              <a:t>.</a:t>
            </a:r>
            <a:endParaRPr lang="en" sz="726" spc="-12" dirty="0">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53943" y="6525344"/>
            <a:ext cx="8836276"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19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458334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hf hdr="0" ftr="0" dt="0"/>
  <p:txStyles>
    <p:titleStyle>
      <a:lvl1pPr algn="l" defTabSz="727528" rtl="0" eaLnBrk="1" latinLnBrk="0" hangingPunct="1">
        <a:lnSpc>
          <a:spcPct val="90000"/>
        </a:lnSpc>
        <a:spcBef>
          <a:spcPct val="0"/>
        </a:spcBef>
        <a:buNone/>
        <a:defRPr kumimoji="1" sz="3266" kern="1200">
          <a:solidFill>
            <a:schemeClr val="tx1"/>
          </a:solidFill>
          <a:latin typeface="メイリオ" panose="020B0604030504040204" pitchFamily="50" charset="-128"/>
          <a:ea typeface="メイリオ" panose="020B0604030504040204" pitchFamily="50" charset="-128"/>
          <a:cs typeface="+mj-cs"/>
        </a:defRPr>
      </a:lvl1pPr>
    </p:titleStyle>
    <p:bodyStyle>
      <a:lvl1pPr marL="181881" indent="-181881" algn="l" defTabSz="727528" rtl="0" eaLnBrk="1" latinLnBrk="0" hangingPunct="1">
        <a:lnSpc>
          <a:spcPct val="90000"/>
        </a:lnSpc>
        <a:spcBef>
          <a:spcPts val="796"/>
        </a:spcBef>
        <a:buFont typeface="Arial" panose="020B0604020202020204" pitchFamily="34" charset="0"/>
        <a:buChar char="•"/>
        <a:defRPr kumimoji="1" sz="2177" kern="1200">
          <a:solidFill>
            <a:schemeClr val="tx1"/>
          </a:solidFill>
          <a:latin typeface="メイリオ" panose="020B0604030504040204" pitchFamily="50" charset="-128"/>
          <a:ea typeface="メイリオ" panose="020B0604030504040204" pitchFamily="50" charset="-128"/>
          <a:cs typeface="+mn-cs"/>
        </a:defRPr>
      </a:lvl1pPr>
      <a:lvl2pPr marL="545647" indent="-181881" algn="l" defTabSz="727528" rtl="0" eaLnBrk="1" latinLnBrk="0" hangingPunct="1">
        <a:lnSpc>
          <a:spcPct val="90000"/>
        </a:lnSpc>
        <a:spcBef>
          <a:spcPts val="398"/>
        </a:spcBef>
        <a:buFont typeface="Arial" panose="020B0604020202020204" pitchFamily="34" charset="0"/>
        <a:buChar char="•"/>
        <a:defRPr kumimoji="1" sz="1814" kern="1200">
          <a:solidFill>
            <a:schemeClr val="tx1"/>
          </a:solidFill>
          <a:latin typeface="メイリオ" panose="020B0604030504040204" pitchFamily="50" charset="-128"/>
          <a:ea typeface="メイリオ" panose="020B0604030504040204" pitchFamily="50" charset="-128"/>
          <a:cs typeface="+mn-cs"/>
        </a:defRPr>
      </a:lvl2pPr>
      <a:lvl3pPr marL="909410" indent="-181881" algn="l" defTabSz="727528" rtl="0" eaLnBrk="1" latinLnBrk="0" hangingPunct="1">
        <a:lnSpc>
          <a:spcPct val="90000"/>
        </a:lnSpc>
        <a:spcBef>
          <a:spcPts val="398"/>
        </a:spcBef>
        <a:buFont typeface="Arial" panose="020B0604020202020204" pitchFamily="34" charset="0"/>
        <a:buChar char="•"/>
        <a:defRPr kumimoji="1" sz="1633" kern="1200">
          <a:solidFill>
            <a:schemeClr val="tx1"/>
          </a:solidFill>
          <a:latin typeface="メイリオ" panose="020B0604030504040204" pitchFamily="50" charset="-128"/>
          <a:ea typeface="メイリオ" panose="020B0604030504040204" pitchFamily="50" charset="-128"/>
          <a:cs typeface="+mn-cs"/>
        </a:defRPr>
      </a:lvl3pPr>
      <a:lvl4pPr marL="1273174" indent="-181881" algn="l" defTabSz="727528" rtl="0" eaLnBrk="1" latinLnBrk="0" hangingPunct="1">
        <a:lnSpc>
          <a:spcPct val="90000"/>
        </a:lnSpc>
        <a:spcBef>
          <a:spcPts val="398"/>
        </a:spcBef>
        <a:buFont typeface="Arial" panose="020B0604020202020204" pitchFamily="34" charset="0"/>
        <a:buChar char="•"/>
        <a:defRPr kumimoji="1" sz="1452" kern="1200">
          <a:solidFill>
            <a:schemeClr val="tx1"/>
          </a:solidFill>
          <a:latin typeface="メイリオ" panose="020B0604030504040204" pitchFamily="50" charset="-128"/>
          <a:ea typeface="メイリオ" panose="020B0604030504040204" pitchFamily="50" charset="-128"/>
          <a:cs typeface="+mn-cs"/>
        </a:defRPr>
      </a:lvl4pPr>
      <a:lvl5pPr marL="1636938" indent="-181881" algn="l" defTabSz="727528" rtl="0" eaLnBrk="1" latinLnBrk="0" hangingPunct="1">
        <a:lnSpc>
          <a:spcPct val="90000"/>
        </a:lnSpc>
        <a:spcBef>
          <a:spcPts val="398"/>
        </a:spcBef>
        <a:buFont typeface="Arial" panose="020B0604020202020204" pitchFamily="34" charset="0"/>
        <a:buChar char="•"/>
        <a:defRPr kumimoji="1" sz="1452" kern="1200">
          <a:solidFill>
            <a:schemeClr val="tx1"/>
          </a:solidFill>
          <a:latin typeface="メイリオ" panose="020B0604030504040204" pitchFamily="50" charset="-128"/>
          <a:ea typeface="メイリオ" panose="020B0604030504040204" pitchFamily="50" charset="-128"/>
          <a:cs typeface="+mn-cs"/>
        </a:defRPr>
      </a:lvl5pPr>
      <a:lvl6pPr marL="2000702"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6pPr>
      <a:lvl7pPr marL="2364466"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7pPr>
      <a:lvl8pPr marL="2728230"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8pPr>
      <a:lvl9pPr marL="3091993"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9pPr>
    </p:bodyStyle>
    <p:otherStyle>
      <a:defPPr>
        <a:defRPr lang="ja-JP"/>
      </a:defPPr>
      <a:lvl1pPr marL="0" algn="l" defTabSz="727528" rtl="0" eaLnBrk="1" latinLnBrk="0" hangingPunct="1">
        <a:defRPr kumimoji="1" sz="1432" kern="1200">
          <a:solidFill>
            <a:schemeClr val="tx1"/>
          </a:solidFill>
          <a:latin typeface="+mn-lt"/>
          <a:ea typeface="+mn-ea"/>
          <a:cs typeface="+mn-cs"/>
        </a:defRPr>
      </a:lvl1pPr>
      <a:lvl2pPr marL="363764" algn="l" defTabSz="727528" rtl="0" eaLnBrk="1" latinLnBrk="0" hangingPunct="1">
        <a:defRPr kumimoji="1" sz="1432" kern="1200">
          <a:solidFill>
            <a:schemeClr val="tx1"/>
          </a:solidFill>
          <a:latin typeface="+mn-lt"/>
          <a:ea typeface="+mn-ea"/>
          <a:cs typeface="+mn-cs"/>
        </a:defRPr>
      </a:lvl2pPr>
      <a:lvl3pPr marL="727528" algn="l" defTabSz="727528" rtl="0" eaLnBrk="1" latinLnBrk="0" hangingPunct="1">
        <a:defRPr kumimoji="1" sz="1432" kern="1200">
          <a:solidFill>
            <a:schemeClr val="tx1"/>
          </a:solidFill>
          <a:latin typeface="+mn-lt"/>
          <a:ea typeface="+mn-ea"/>
          <a:cs typeface="+mn-cs"/>
        </a:defRPr>
      </a:lvl3pPr>
      <a:lvl4pPr marL="1091292" algn="l" defTabSz="727528" rtl="0" eaLnBrk="1" latinLnBrk="0" hangingPunct="1">
        <a:defRPr kumimoji="1" sz="1432" kern="1200">
          <a:solidFill>
            <a:schemeClr val="tx1"/>
          </a:solidFill>
          <a:latin typeface="+mn-lt"/>
          <a:ea typeface="+mn-ea"/>
          <a:cs typeface="+mn-cs"/>
        </a:defRPr>
      </a:lvl4pPr>
      <a:lvl5pPr marL="1455057" algn="l" defTabSz="727528" rtl="0" eaLnBrk="1" latinLnBrk="0" hangingPunct="1">
        <a:defRPr kumimoji="1" sz="1432" kern="1200">
          <a:solidFill>
            <a:schemeClr val="tx1"/>
          </a:solidFill>
          <a:latin typeface="+mn-lt"/>
          <a:ea typeface="+mn-ea"/>
          <a:cs typeface="+mn-cs"/>
        </a:defRPr>
      </a:lvl5pPr>
      <a:lvl6pPr marL="1818820" algn="l" defTabSz="727528" rtl="0" eaLnBrk="1" latinLnBrk="0" hangingPunct="1">
        <a:defRPr kumimoji="1" sz="1432" kern="1200">
          <a:solidFill>
            <a:schemeClr val="tx1"/>
          </a:solidFill>
          <a:latin typeface="+mn-lt"/>
          <a:ea typeface="+mn-ea"/>
          <a:cs typeface="+mn-cs"/>
        </a:defRPr>
      </a:lvl6pPr>
      <a:lvl7pPr marL="2182584" algn="l" defTabSz="727528" rtl="0" eaLnBrk="1" latinLnBrk="0" hangingPunct="1">
        <a:defRPr kumimoji="1" sz="1432" kern="1200">
          <a:solidFill>
            <a:schemeClr val="tx1"/>
          </a:solidFill>
          <a:latin typeface="+mn-lt"/>
          <a:ea typeface="+mn-ea"/>
          <a:cs typeface="+mn-cs"/>
        </a:defRPr>
      </a:lvl7pPr>
      <a:lvl8pPr marL="2546349" algn="l" defTabSz="727528" rtl="0" eaLnBrk="1" latinLnBrk="0" hangingPunct="1">
        <a:defRPr kumimoji="1" sz="1432" kern="1200">
          <a:solidFill>
            <a:schemeClr val="tx1"/>
          </a:solidFill>
          <a:latin typeface="+mn-lt"/>
          <a:ea typeface="+mn-ea"/>
          <a:cs typeface="+mn-cs"/>
        </a:defRPr>
      </a:lvl8pPr>
      <a:lvl9pPr marL="2910112" algn="l" defTabSz="727528" rtl="0" eaLnBrk="1" latinLnBrk="0" hangingPunct="1">
        <a:defRPr kumimoji="1" sz="14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160102" y="6597354"/>
            <a:ext cx="5167982" cy="112006"/>
          </a:xfrm>
          <a:prstGeom prst="rect">
            <a:avLst/>
          </a:prstGeom>
        </p:spPr>
        <p:txBody>
          <a:bodyPr vert="horz" wrap="square" lIns="0" tIns="30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6122" defTabSz="440740">
              <a:spcBef>
                <a:spcPts val="3"/>
              </a:spcBef>
            </a:pPr>
            <a:r>
              <a:rPr lang="en-US" altLang="ja-JP" sz="726" dirty="0">
                <a:solidFill>
                  <a:schemeClr val="tx1"/>
                </a:solidFill>
                <a:latin typeface="Helvetica" pitchFamily="34" charset="0"/>
                <a:ea typeface="HGPｺﾞｼｯｸE" pitchFamily="50" charset="-128"/>
                <a:cs typeface="Helvetica" pitchFamily="34" charset="0"/>
              </a:rPr>
              <a:t>Copyright © 2022 NTT PC Communications Incorporated, All Rights Reserved</a:t>
            </a:r>
            <a:r>
              <a:rPr lang="en-US" sz="726" spc="-12" dirty="0">
                <a:solidFill>
                  <a:schemeClr val="tx1"/>
                </a:solidFill>
                <a:latin typeface="Arial" panose="020B0604020202020204" pitchFamily="34" charset="0"/>
                <a:cs typeface="Arial" panose="020B0604020202020204" pitchFamily="34" charset="0"/>
              </a:rPr>
              <a:t>.</a:t>
            </a:r>
            <a:endParaRPr lang="en" sz="726" spc="-12" dirty="0">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53943" y="6525344"/>
            <a:ext cx="8836276"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19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230731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hf hdr="0" ftr="0" dt="0"/>
  <p:txStyles>
    <p:titleStyle>
      <a:lvl1pPr algn="l" defTabSz="727528" rtl="0" eaLnBrk="1" latinLnBrk="0" hangingPunct="1">
        <a:lnSpc>
          <a:spcPct val="90000"/>
        </a:lnSpc>
        <a:spcBef>
          <a:spcPct val="0"/>
        </a:spcBef>
        <a:buNone/>
        <a:defRPr kumimoji="1" sz="3266" kern="1200">
          <a:solidFill>
            <a:schemeClr val="tx1"/>
          </a:solidFill>
          <a:latin typeface="メイリオ" panose="020B0604030504040204" pitchFamily="50" charset="-128"/>
          <a:ea typeface="メイリオ" panose="020B0604030504040204" pitchFamily="50" charset="-128"/>
          <a:cs typeface="+mj-cs"/>
        </a:defRPr>
      </a:lvl1pPr>
    </p:titleStyle>
    <p:bodyStyle>
      <a:lvl1pPr marL="181881" indent="-181881" algn="l" defTabSz="727528" rtl="0" eaLnBrk="1" latinLnBrk="0" hangingPunct="1">
        <a:lnSpc>
          <a:spcPct val="90000"/>
        </a:lnSpc>
        <a:spcBef>
          <a:spcPts val="796"/>
        </a:spcBef>
        <a:buFont typeface="Arial" panose="020B0604020202020204" pitchFamily="34" charset="0"/>
        <a:buChar char="•"/>
        <a:defRPr kumimoji="1" sz="2177" kern="1200">
          <a:solidFill>
            <a:schemeClr val="tx1"/>
          </a:solidFill>
          <a:latin typeface="メイリオ" panose="020B0604030504040204" pitchFamily="50" charset="-128"/>
          <a:ea typeface="メイリオ" panose="020B0604030504040204" pitchFamily="50" charset="-128"/>
          <a:cs typeface="+mn-cs"/>
        </a:defRPr>
      </a:lvl1pPr>
      <a:lvl2pPr marL="545647" indent="-181881" algn="l" defTabSz="727528" rtl="0" eaLnBrk="1" latinLnBrk="0" hangingPunct="1">
        <a:lnSpc>
          <a:spcPct val="90000"/>
        </a:lnSpc>
        <a:spcBef>
          <a:spcPts val="398"/>
        </a:spcBef>
        <a:buFont typeface="Arial" panose="020B0604020202020204" pitchFamily="34" charset="0"/>
        <a:buChar char="•"/>
        <a:defRPr kumimoji="1" sz="1814" kern="1200">
          <a:solidFill>
            <a:schemeClr val="tx1"/>
          </a:solidFill>
          <a:latin typeface="メイリオ" panose="020B0604030504040204" pitchFamily="50" charset="-128"/>
          <a:ea typeface="メイリオ" panose="020B0604030504040204" pitchFamily="50" charset="-128"/>
          <a:cs typeface="+mn-cs"/>
        </a:defRPr>
      </a:lvl2pPr>
      <a:lvl3pPr marL="909410" indent="-181881" algn="l" defTabSz="727528" rtl="0" eaLnBrk="1" latinLnBrk="0" hangingPunct="1">
        <a:lnSpc>
          <a:spcPct val="90000"/>
        </a:lnSpc>
        <a:spcBef>
          <a:spcPts val="398"/>
        </a:spcBef>
        <a:buFont typeface="Arial" panose="020B0604020202020204" pitchFamily="34" charset="0"/>
        <a:buChar char="•"/>
        <a:defRPr kumimoji="1" sz="1633" kern="1200">
          <a:solidFill>
            <a:schemeClr val="tx1"/>
          </a:solidFill>
          <a:latin typeface="メイリオ" panose="020B0604030504040204" pitchFamily="50" charset="-128"/>
          <a:ea typeface="メイリオ" panose="020B0604030504040204" pitchFamily="50" charset="-128"/>
          <a:cs typeface="+mn-cs"/>
        </a:defRPr>
      </a:lvl3pPr>
      <a:lvl4pPr marL="1273174" indent="-181881" algn="l" defTabSz="727528" rtl="0" eaLnBrk="1" latinLnBrk="0" hangingPunct="1">
        <a:lnSpc>
          <a:spcPct val="90000"/>
        </a:lnSpc>
        <a:spcBef>
          <a:spcPts val="398"/>
        </a:spcBef>
        <a:buFont typeface="Arial" panose="020B0604020202020204" pitchFamily="34" charset="0"/>
        <a:buChar char="•"/>
        <a:defRPr kumimoji="1" sz="1452" kern="1200">
          <a:solidFill>
            <a:schemeClr val="tx1"/>
          </a:solidFill>
          <a:latin typeface="メイリオ" panose="020B0604030504040204" pitchFamily="50" charset="-128"/>
          <a:ea typeface="メイリオ" panose="020B0604030504040204" pitchFamily="50" charset="-128"/>
          <a:cs typeface="+mn-cs"/>
        </a:defRPr>
      </a:lvl4pPr>
      <a:lvl5pPr marL="1636938" indent="-181881" algn="l" defTabSz="727528" rtl="0" eaLnBrk="1" latinLnBrk="0" hangingPunct="1">
        <a:lnSpc>
          <a:spcPct val="90000"/>
        </a:lnSpc>
        <a:spcBef>
          <a:spcPts val="398"/>
        </a:spcBef>
        <a:buFont typeface="Arial" panose="020B0604020202020204" pitchFamily="34" charset="0"/>
        <a:buChar char="•"/>
        <a:defRPr kumimoji="1" sz="1452" kern="1200">
          <a:solidFill>
            <a:schemeClr val="tx1"/>
          </a:solidFill>
          <a:latin typeface="メイリオ" panose="020B0604030504040204" pitchFamily="50" charset="-128"/>
          <a:ea typeface="メイリオ" panose="020B0604030504040204" pitchFamily="50" charset="-128"/>
          <a:cs typeface="+mn-cs"/>
        </a:defRPr>
      </a:lvl5pPr>
      <a:lvl6pPr marL="2000702"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6pPr>
      <a:lvl7pPr marL="2364466"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7pPr>
      <a:lvl8pPr marL="2728230"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8pPr>
      <a:lvl9pPr marL="3091993" indent="-181881" algn="l" defTabSz="727528"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9pPr>
    </p:bodyStyle>
    <p:otherStyle>
      <a:defPPr>
        <a:defRPr lang="ja-JP"/>
      </a:defPPr>
      <a:lvl1pPr marL="0" algn="l" defTabSz="727528" rtl="0" eaLnBrk="1" latinLnBrk="0" hangingPunct="1">
        <a:defRPr kumimoji="1" sz="1432" kern="1200">
          <a:solidFill>
            <a:schemeClr val="tx1"/>
          </a:solidFill>
          <a:latin typeface="+mn-lt"/>
          <a:ea typeface="+mn-ea"/>
          <a:cs typeface="+mn-cs"/>
        </a:defRPr>
      </a:lvl1pPr>
      <a:lvl2pPr marL="363764" algn="l" defTabSz="727528" rtl="0" eaLnBrk="1" latinLnBrk="0" hangingPunct="1">
        <a:defRPr kumimoji="1" sz="1432" kern="1200">
          <a:solidFill>
            <a:schemeClr val="tx1"/>
          </a:solidFill>
          <a:latin typeface="+mn-lt"/>
          <a:ea typeface="+mn-ea"/>
          <a:cs typeface="+mn-cs"/>
        </a:defRPr>
      </a:lvl2pPr>
      <a:lvl3pPr marL="727528" algn="l" defTabSz="727528" rtl="0" eaLnBrk="1" latinLnBrk="0" hangingPunct="1">
        <a:defRPr kumimoji="1" sz="1432" kern="1200">
          <a:solidFill>
            <a:schemeClr val="tx1"/>
          </a:solidFill>
          <a:latin typeface="+mn-lt"/>
          <a:ea typeface="+mn-ea"/>
          <a:cs typeface="+mn-cs"/>
        </a:defRPr>
      </a:lvl3pPr>
      <a:lvl4pPr marL="1091292" algn="l" defTabSz="727528" rtl="0" eaLnBrk="1" latinLnBrk="0" hangingPunct="1">
        <a:defRPr kumimoji="1" sz="1432" kern="1200">
          <a:solidFill>
            <a:schemeClr val="tx1"/>
          </a:solidFill>
          <a:latin typeface="+mn-lt"/>
          <a:ea typeface="+mn-ea"/>
          <a:cs typeface="+mn-cs"/>
        </a:defRPr>
      </a:lvl4pPr>
      <a:lvl5pPr marL="1455057" algn="l" defTabSz="727528" rtl="0" eaLnBrk="1" latinLnBrk="0" hangingPunct="1">
        <a:defRPr kumimoji="1" sz="1432" kern="1200">
          <a:solidFill>
            <a:schemeClr val="tx1"/>
          </a:solidFill>
          <a:latin typeface="+mn-lt"/>
          <a:ea typeface="+mn-ea"/>
          <a:cs typeface="+mn-cs"/>
        </a:defRPr>
      </a:lvl5pPr>
      <a:lvl6pPr marL="1818820" algn="l" defTabSz="727528" rtl="0" eaLnBrk="1" latinLnBrk="0" hangingPunct="1">
        <a:defRPr kumimoji="1" sz="1432" kern="1200">
          <a:solidFill>
            <a:schemeClr val="tx1"/>
          </a:solidFill>
          <a:latin typeface="+mn-lt"/>
          <a:ea typeface="+mn-ea"/>
          <a:cs typeface="+mn-cs"/>
        </a:defRPr>
      </a:lvl6pPr>
      <a:lvl7pPr marL="2182584" algn="l" defTabSz="727528" rtl="0" eaLnBrk="1" latinLnBrk="0" hangingPunct="1">
        <a:defRPr kumimoji="1" sz="1432" kern="1200">
          <a:solidFill>
            <a:schemeClr val="tx1"/>
          </a:solidFill>
          <a:latin typeface="+mn-lt"/>
          <a:ea typeface="+mn-ea"/>
          <a:cs typeface="+mn-cs"/>
        </a:defRPr>
      </a:lvl7pPr>
      <a:lvl8pPr marL="2546349" algn="l" defTabSz="727528" rtl="0" eaLnBrk="1" latinLnBrk="0" hangingPunct="1">
        <a:defRPr kumimoji="1" sz="1432" kern="1200">
          <a:solidFill>
            <a:schemeClr val="tx1"/>
          </a:solidFill>
          <a:latin typeface="+mn-lt"/>
          <a:ea typeface="+mn-ea"/>
          <a:cs typeface="+mn-cs"/>
        </a:defRPr>
      </a:lvl8pPr>
      <a:lvl9pPr marL="2910112" algn="l" defTabSz="727528" rtl="0" eaLnBrk="1" latinLnBrk="0" hangingPunct="1">
        <a:defRPr kumimoji="1"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onewan.cloud/hc/ja/articles/360016162932"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support.onewan.cloud/hc/ja/articles/360057112972" TargetMode="External"/><Relationship Id="rId4" Type="http://schemas.openxmlformats.org/officeDocument/2006/relationships/hyperlink" Target="https://support.onewan.cloud/hc/ja/articles/360016162972"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onewan.cloud/hc/ja/articles/360016212472"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support.onewan.cloud/hc/ja/articles/360016426131" TargetMode="External"/><Relationship Id="rId4" Type="http://schemas.openxmlformats.org/officeDocument/2006/relationships/hyperlink" Target="https://support.onewan.cloud/hc/ja/articles/36001621249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upport.onewan.cloud/hc/ja/articles/360016214052#h_01FTA3CJBMPP2YNFT8NVY5JHGN"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upport.onewan.cloud/hc/ja/articles/360016426291#h_f9a4ccbc-f765-49b6-8976-60265fb9c0fe"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support.onewan.cloud/hc/ja/categories/115000417671"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support.onewan.cloud/hc/ja/articles/360016162932"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support.onewan.cloud/hc/ja/articles/360057112972" TargetMode="External"/><Relationship Id="rId4" Type="http://schemas.openxmlformats.org/officeDocument/2006/relationships/hyperlink" Target="https://support.onewan.cloud/hc/ja/articles/36001616297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support.onewan.cloud/hc/ja/articles/360016212472"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support.onewan.cloud/hc/ja/articles/360016426131" TargetMode="External"/><Relationship Id="rId4" Type="http://schemas.openxmlformats.org/officeDocument/2006/relationships/hyperlink" Target="https://support.onewan.cloud/hc/ja/articles/360016212492"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upport.onewan.cloud/hc/ja/articles/360016214052#h_01FTA3CJBMPP2YNFT8NVY5JHGN" TargetMode="Externa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upport.onewan.cloud/hc/ja/articles/360016426291#h_f9a4ccbc-f765-49b6-8976-60265fb9c0fe" TargetMode="Externa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support.onewan.cloud/hc/ja/articles/360059929331-"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hyperlink" Target="https://support.onewan.cloud/hc/ja/articles/360016212472"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support.onewan.cloud/hc/ja/articles/360016426131" TargetMode="External"/><Relationship Id="rId4" Type="http://schemas.openxmlformats.org/officeDocument/2006/relationships/hyperlink" Target="https://support.onewan.cloud/hc/ja/articles/360016212492"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hyperlink" Target="https://support.onewan.cloud/hc/ja/articles/360016162932"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support.onewan.cloud/hc/ja/articles/360057112972" TargetMode="External"/><Relationship Id="rId4" Type="http://schemas.openxmlformats.org/officeDocument/2006/relationships/hyperlink" Target="https://support.onewan.cloud/hc/ja/articles/360016162972"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hyperlink" Target="https://support.onewan.cloud/hc/ja/articles/360016162932"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support.onewan.cloud/hc/ja/articles/360057112972" TargetMode="External"/><Relationship Id="rId4" Type="http://schemas.openxmlformats.org/officeDocument/2006/relationships/hyperlink" Target="https://support.onewan.cloud/hc/ja/articles/360016162972"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hyperlink" Target="https://support.onewan.cloud/hc/ja/articles/360016212472" TargetMode="External"/><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hyperlink" Target="https://support.onewan.cloud/hc/ja/articles/360016426131" TargetMode="External"/><Relationship Id="rId5" Type="http://schemas.openxmlformats.org/officeDocument/2006/relationships/hyperlink" Target="https://support.onewan.cloud/hc/ja/articles/360016426271" TargetMode="External"/><Relationship Id="rId4" Type="http://schemas.openxmlformats.org/officeDocument/2006/relationships/hyperlink" Target="https://support.onewan.cloud/hc/ja/articles/360016212492"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28F0759-CD96-405B-8F8C-867CE0B1BC62}"/>
              </a:ext>
            </a:extLst>
          </p:cNvPr>
          <p:cNvSpPr>
            <a:spLocks noGrp="1"/>
          </p:cNvSpPr>
          <p:nvPr>
            <p:ph type="ctrTitle"/>
          </p:nvPr>
        </p:nvSpPr>
        <p:spPr/>
        <p:txBody>
          <a:bodyPr>
            <a:normAutofit fontScale="90000"/>
          </a:bodyPr>
          <a:lstStyle/>
          <a:p>
            <a:r>
              <a:rPr kumimoji="1" lang="en-US" altLang="ja-JP" dirty="0" err="1"/>
              <a:t>CloudWAN</a:t>
            </a:r>
            <a:r>
              <a:rPr kumimoji="1" lang="ja-JP" altLang="en-US" dirty="0"/>
              <a:t>オーバーレイタイプ</a:t>
            </a:r>
            <a:br>
              <a:rPr kumimoji="1" lang="ja-JP" altLang="en-US" dirty="0"/>
            </a:br>
            <a:r>
              <a:rPr kumimoji="1" lang="ja-JP" altLang="en-US" dirty="0"/>
              <a:t>ルータ設置前の</a:t>
            </a:r>
            <a:br>
              <a:rPr kumimoji="1" lang="en-US" altLang="ja-JP" dirty="0"/>
            </a:br>
            <a:r>
              <a:rPr kumimoji="1" lang="ja-JP" altLang="en-US" dirty="0"/>
              <a:t>コントロールパネル設定マニュアル</a:t>
            </a:r>
          </a:p>
        </p:txBody>
      </p:sp>
      <p:sp>
        <p:nvSpPr>
          <p:cNvPr id="7" name="字幕 6">
            <a:extLst>
              <a:ext uri="{FF2B5EF4-FFF2-40B4-BE49-F238E27FC236}">
                <a16:creationId xmlns:a16="http://schemas.microsoft.com/office/drawing/2014/main" id="{81C3F7F5-256A-48C0-86A1-667EE4C66589}"/>
              </a:ext>
            </a:extLst>
          </p:cNvPr>
          <p:cNvSpPr>
            <a:spLocks noGrp="1"/>
          </p:cNvSpPr>
          <p:nvPr>
            <p:ph type="subTitle" idx="1"/>
          </p:nvPr>
        </p:nvSpPr>
        <p:spPr/>
        <p:txBody>
          <a:bodyPr/>
          <a:lstStyle/>
          <a:p>
            <a:pPr lvl="0"/>
            <a:r>
              <a:rPr lang="en-US" altLang="ja-JP" sz="1633" dirty="0">
                <a:solidFill>
                  <a:prstClr val="black">
                    <a:lumMod val="85000"/>
                    <a:lumOff val="15000"/>
                  </a:prstClr>
                </a:solidFill>
              </a:rPr>
              <a:t>2022</a:t>
            </a:r>
            <a:r>
              <a:rPr lang="ja-JP" altLang="en-US" sz="1633" dirty="0">
                <a:solidFill>
                  <a:prstClr val="black">
                    <a:lumMod val="85000"/>
                    <a:lumOff val="15000"/>
                  </a:prstClr>
                </a:solidFill>
              </a:rPr>
              <a:t>年</a:t>
            </a:r>
            <a:r>
              <a:rPr lang="en-US" altLang="ja-JP" sz="1633" dirty="0">
                <a:solidFill>
                  <a:prstClr val="black">
                    <a:lumMod val="85000"/>
                    <a:lumOff val="15000"/>
                  </a:prstClr>
                </a:solidFill>
              </a:rPr>
              <a:t>3</a:t>
            </a:r>
            <a:r>
              <a:rPr lang="ja-JP" altLang="en-US" sz="1633" dirty="0">
                <a:solidFill>
                  <a:prstClr val="black">
                    <a:lumMod val="85000"/>
                    <a:lumOff val="15000"/>
                  </a:prstClr>
                </a:solidFill>
              </a:rPr>
              <a:t>月</a:t>
            </a:r>
            <a:r>
              <a:rPr lang="en-US" altLang="ja-JP" sz="1633">
                <a:solidFill>
                  <a:prstClr val="black">
                    <a:lumMod val="85000"/>
                    <a:lumOff val="15000"/>
                  </a:prstClr>
                </a:solidFill>
              </a:rPr>
              <a:t>17</a:t>
            </a:r>
            <a:r>
              <a:rPr lang="ja-JP" altLang="en-US" sz="1633">
                <a:solidFill>
                  <a:prstClr val="black">
                    <a:lumMod val="85000"/>
                    <a:lumOff val="15000"/>
                  </a:prstClr>
                </a:solidFill>
              </a:rPr>
              <a:t>日</a:t>
            </a:r>
            <a:br>
              <a:rPr lang="en-US" altLang="ja-JP" b="1" dirty="0">
                <a:solidFill>
                  <a:prstClr val="black">
                    <a:lumMod val="85000"/>
                    <a:lumOff val="15000"/>
                  </a:prstClr>
                </a:solidFill>
              </a:rPr>
            </a:br>
            <a:r>
              <a:rPr lang="ja-JP" altLang="en-US" b="1" dirty="0">
                <a:solidFill>
                  <a:prstClr val="black">
                    <a:lumMod val="85000"/>
                    <a:lumOff val="15000"/>
                  </a:prstClr>
                </a:solidFill>
              </a:rPr>
              <a:t>株式会社</a:t>
            </a:r>
            <a:r>
              <a:rPr lang="en-US" altLang="ja-JP" b="1" dirty="0">
                <a:solidFill>
                  <a:prstClr val="black">
                    <a:lumMod val="85000"/>
                    <a:lumOff val="15000"/>
                  </a:prstClr>
                </a:solidFill>
              </a:rPr>
              <a:t>NTTPC</a:t>
            </a:r>
            <a:r>
              <a:rPr lang="ja-JP" altLang="en-US" b="1" dirty="0">
                <a:solidFill>
                  <a:prstClr val="black">
                    <a:lumMod val="85000"/>
                    <a:lumOff val="15000"/>
                  </a:prstClr>
                </a:solidFill>
              </a:rPr>
              <a:t>コミュニケーションズ</a:t>
            </a:r>
            <a:endParaRPr lang="en-US" altLang="ja-JP" b="1" dirty="0">
              <a:solidFill>
                <a:prstClr val="black">
                  <a:lumMod val="85000"/>
                  <a:lumOff val="15000"/>
                </a:prstClr>
              </a:solidFill>
            </a:endParaRPr>
          </a:p>
        </p:txBody>
      </p:sp>
    </p:spTree>
    <p:extLst>
      <p:ext uri="{BB962C8B-B14F-4D97-AF65-F5344CB8AC3E}">
        <p14:creationId xmlns:p14="http://schemas.microsoft.com/office/powerpoint/2010/main" val="200062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9D5E4875-950D-4A7C-B173-43E6B2842D7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16CAF6DE-C2C5-4488-97AE-4BB295FB07A3}"/>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2EEC67E-D45C-48FC-8B94-B49F12B99790}"/>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10" name="正方形/長方形 9">
            <a:extLst>
              <a:ext uri="{FF2B5EF4-FFF2-40B4-BE49-F238E27FC236}">
                <a16:creationId xmlns:a16="http://schemas.microsoft.com/office/drawing/2014/main" id="{CB24E420-21EC-43C5-A669-833131690DF7}"/>
              </a:ext>
            </a:extLst>
          </p:cNvPr>
          <p:cNvSpPr/>
          <p:nvPr/>
        </p:nvSpPr>
        <p:spPr>
          <a:xfrm>
            <a:off x="209550" y="5645150"/>
            <a:ext cx="4867275" cy="452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⑧右下の「更新」ボタンをクリック</a:t>
            </a:r>
          </a:p>
        </p:txBody>
      </p:sp>
      <p:pic>
        <p:nvPicPr>
          <p:cNvPr id="22534" name="図 10">
            <a:extLst>
              <a:ext uri="{FF2B5EF4-FFF2-40B4-BE49-F238E27FC236}">
                <a16:creationId xmlns:a16="http://schemas.microsoft.com/office/drawing/2014/main" id="{A83EBC3C-1404-4048-B6A1-D69A606C5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6610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9AED5978-6C9C-4412-B0DE-F0233E9E9710}"/>
              </a:ext>
            </a:extLst>
          </p:cNvPr>
          <p:cNvSpPr/>
          <p:nvPr/>
        </p:nvSpPr>
        <p:spPr>
          <a:xfrm>
            <a:off x="209550" y="1609725"/>
            <a:ext cx="875506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⑦「接続方式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」をプルダウンから設定します。（補足）</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側ポートと接続する機器が、お客様用意または、キャリア提供のルータとなり、ルータより</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IP</a:t>
            </a:r>
            <a:r>
              <a:rPr lang="ja-JP" altLang="en-US" sz="1400" dirty="0">
                <a:solidFill>
                  <a:schemeClr val="bg1">
                    <a:lumMod val="50000"/>
                  </a:schemeClr>
                </a:solidFill>
              </a:rPr>
              <a:t>自動割り当て）機能によりエッジ装置の</a:t>
            </a:r>
            <a:r>
              <a:rPr lang="en-US" altLang="ja-JP" sz="1400" dirty="0">
                <a:solidFill>
                  <a:schemeClr val="bg1">
                    <a:lumMod val="50000"/>
                  </a:schemeClr>
                </a:solidFill>
              </a:rPr>
              <a:t>WAN</a:t>
            </a:r>
            <a:r>
              <a:rPr lang="ja-JP" altLang="en-US" sz="1400" dirty="0">
                <a:solidFill>
                  <a:schemeClr val="bg1">
                    <a:lumMod val="50000"/>
                  </a:schemeClr>
                </a:solidFill>
              </a:rPr>
              <a:t>側に</a:t>
            </a:r>
            <a:r>
              <a:rPr lang="en-US" altLang="ja-JP" sz="1400" dirty="0">
                <a:solidFill>
                  <a:schemeClr val="bg1">
                    <a:lumMod val="50000"/>
                  </a:schemeClr>
                </a:solidFill>
              </a:rPr>
              <a:t>IP</a:t>
            </a:r>
            <a:r>
              <a:rPr lang="ja-JP" altLang="en-US" sz="1400" dirty="0">
                <a:solidFill>
                  <a:schemeClr val="bg1">
                    <a:lumMod val="50000"/>
                  </a:schemeClr>
                </a:solidFill>
              </a:rPr>
              <a:t>を設定する際に選択します。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https://support.onewan.cloud/hc/ja/articles/360016162932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err="1">
                <a:solidFill>
                  <a:schemeClr val="accent2"/>
                </a:solidFill>
              </a:rPr>
              <a:t>PPPoE</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a:t>
            </a:r>
            <a:r>
              <a:rPr lang="ja-JP" altLang="en-US" sz="1400" dirty="0">
                <a:solidFill>
                  <a:schemeClr val="bg1">
                    <a:lumMod val="50000"/>
                  </a:schemeClr>
                </a:solidFill>
              </a:rPr>
              <a:t>東日本・</a:t>
            </a:r>
            <a:r>
              <a:rPr lang="en-US" altLang="ja-JP" sz="1400" dirty="0">
                <a:solidFill>
                  <a:schemeClr val="bg1">
                    <a:lumMod val="50000"/>
                  </a:schemeClr>
                </a:solidFill>
              </a:rPr>
              <a:t>NTT</a:t>
            </a:r>
            <a:r>
              <a:rPr lang="ja-JP" altLang="en-US" sz="1400" dirty="0">
                <a:solidFill>
                  <a:schemeClr val="bg1">
                    <a:lumMod val="50000"/>
                  </a:schemeClr>
                </a:solidFill>
              </a:rPr>
              <a:t>西日本・ひかりコラボレーション回線になり、お客様用意または、キャリア提供の</a:t>
            </a:r>
            <a:r>
              <a:rPr lang="en-US" altLang="ja-JP" sz="1400" dirty="0" err="1">
                <a:solidFill>
                  <a:schemeClr val="bg1">
                    <a:lumMod val="50000"/>
                  </a:schemeClr>
                </a:solidFill>
              </a:rPr>
              <a:t>PPPoE</a:t>
            </a:r>
            <a:r>
              <a:rPr lang="ja-JP" altLang="en-US" sz="1400" dirty="0">
                <a:solidFill>
                  <a:schemeClr val="bg1">
                    <a:lumMod val="50000"/>
                  </a:schemeClr>
                </a:solidFill>
              </a:rPr>
              <a:t>の</a:t>
            </a:r>
            <a:r>
              <a:rPr lang="en-US" altLang="ja-JP" sz="1400" dirty="0">
                <a:solidFill>
                  <a:schemeClr val="bg1">
                    <a:lumMod val="50000"/>
                  </a:schemeClr>
                </a:solidFill>
              </a:rPr>
              <a:t>ID/</a:t>
            </a:r>
            <a:r>
              <a:rPr lang="ja-JP" altLang="en-US" sz="1400" dirty="0">
                <a:solidFill>
                  <a:schemeClr val="bg1">
                    <a:lumMod val="50000"/>
                  </a:schemeClr>
                </a:solidFill>
              </a:rPr>
              <a:t>パスワードを利用する際に選択します。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https://support.onewan.cloud/hc/ja/articles/360016162972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IP</a:t>
            </a:r>
            <a:r>
              <a:rPr lang="ja-JP" altLang="en-US" sz="1400" b="1" dirty="0">
                <a:solidFill>
                  <a:schemeClr val="accent2"/>
                </a:solidFill>
              </a:rPr>
              <a:t>固定</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DHCP+IPv6</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NTTPC</a:t>
            </a:r>
            <a:r>
              <a:rPr lang="ja-JP" altLang="en-US" sz="1400" dirty="0">
                <a:solidFill>
                  <a:schemeClr val="bg1">
                    <a:lumMod val="50000"/>
                  </a:schemeClr>
                </a:solidFill>
              </a:rPr>
              <a:t>コミュニケーションズより提供される</a:t>
            </a:r>
            <a:r>
              <a:rPr lang="en-US" altLang="ja-JP" sz="1400" dirty="0">
                <a:solidFill>
                  <a:schemeClr val="bg1">
                    <a:lumMod val="50000"/>
                  </a:schemeClr>
                </a:solidFill>
              </a:rPr>
              <a:t>HGW</a:t>
            </a:r>
            <a:r>
              <a:rPr lang="ja-JP" altLang="en-US" sz="1400" dirty="0">
                <a:solidFill>
                  <a:schemeClr val="bg1">
                    <a:lumMod val="50000"/>
                  </a:schemeClr>
                </a:solidFill>
              </a:rPr>
              <a:t>、または</a:t>
            </a:r>
            <a:r>
              <a:rPr lang="en-US" altLang="ja-JP" sz="1400" dirty="0">
                <a:solidFill>
                  <a:schemeClr val="bg1">
                    <a:lumMod val="50000"/>
                  </a:schemeClr>
                </a:solidFill>
              </a:rPr>
              <a:t>OCN </a:t>
            </a:r>
            <a:r>
              <a:rPr lang="en-US" altLang="ja-JP" sz="1400" dirty="0" err="1">
                <a:solidFill>
                  <a:schemeClr val="bg1">
                    <a:lumMod val="50000"/>
                  </a:schemeClr>
                </a:solidFill>
              </a:rPr>
              <a:t>IPoE</a:t>
            </a:r>
            <a:r>
              <a:rPr lang="ja-JP" altLang="en-US" sz="1400" dirty="0">
                <a:solidFill>
                  <a:schemeClr val="bg1">
                    <a:lumMod val="50000"/>
                  </a:schemeClr>
                </a:solidFill>
              </a:rPr>
              <a:t>のレンタルルータ時に選択します。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https://support.onewan.cloud/hc/ja/articles/360057112972</a:t>
            </a:r>
            <a:r>
              <a:rPr lang="ja-JP" altLang="en-US" sz="1400" dirty="0">
                <a:solidFill>
                  <a:schemeClr val="bg1">
                    <a:lumMod val="50000"/>
                  </a:schemeClr>
                </a:solidFill>
              </a:rPr>
              <a:t>）</a:t>
            </a:r>
            <a:endParaRPr lang="en-US" altLang="ja-JP" sz="1400" dirty="0">
              <a:solidFill>
                <a:schemeClr val="bg1">
                  <a:lumMod val="50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図 4">
            <a:extLst>
              <a:ext uri="{FF2B5EF4-FFF2-40B4-BE49-F238E27FC236}">
                <a16:creationId xmlns:a16="http://schemas.microsoft.com/office/drawing/2014/main" id="{44DD6BCC-95FA-446A-9793-E949C31FB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708150"/>
            <a:ext cx="4183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8F3C9308-53E0-49F8-8B03-E0582F1E814A}"/>
              </a:ext>
            </a:extLst>
          </p:cNvPr>
          <p:cNvSpPr>
            <a:spLocks noGrp="1" noChangeArrowheads="1"/>
          </p:cNvSpPr>
          <p:nvPr>
            <p:ph type="title"/>
          </p:nvPr>
        </p:nvSpPr>
        <p:spPr>
          <a:xfrm>
            <a:off x="215900" y="260350"/>
            <a:ext cx="7789863" cy="422275"/>
          </a:xfrm>
        </p:spPr>
        <p:txBody>
          <a:bodyPr wrap="none" lIns="36000" tIns="36000" rIns="36000"/>
          <a:lstStyle/>
          <a:p>
            <a:pPr>
              <a:defRPr/>
            </a:pPr>
            <a:r>
              <a:rPr lang="en-US" altLang="ja-JP" sz="2800" dirty="0" err="1">
                <a:latin typeface="+mj-lt"/>
                <a:ea typeface="Meiryo UI" panose="020B0604030504040204" pitchFamily="50" charset="-128"/>
              </a:rPr>
              <a:t>Master’sONE</a:t>
            </a:r>
            <a:r>
              <a:rPr lang="ja-JP" altLang="en-US" sz="2800" dirty="0">
                <a:latin typeface="+mj-lt"/>
                <a:ea typeface="Meiryo UI" panose="020B0604030504040204" pitchFamily="50" charset="-128"/>
              </a:rPr>
              <a:t>接続（</a:t>
            </a:r>
            <a:r>
              <a:rPr lang="en-US" altLang="ja-JP" sz="2800" dirty="0">
                <a:latin typeface="+mj-lt"/>
                <a:ea typeface="Meiryo UI" panose="020B0604030504040204" pitchFamily="50" charset="-128"/>
              </a:rPr>
              <a:t>GW</a:t>
            </a:r>
            <a:r>
              <a:rPr lang="ja-JP" altLang="en-US" sz="2800" dirty="0">
                <a:latin typeface="+mj-lt"/>
                <a:ea typeface="Meiryo UI" panose="020B0604030504040204" pitchFamily="50" charset="-128"/>
              </a:rPr>
              <a:t>）の設定方法</a:t>
            </a:r>
          </a:p>
        </p:txBody>
      </p:sp>
      <p:sp>
        <p:nvSpPr>
          <p:cNvPr id="32" name="正方形/長方形 31">
            <a:extLst>
              <a:ext uri="{FF2B5EF4-FFF2-40B4-BE49-F238E27FC236}">
                <a16:creationId xmlns:a16="http://schemas.microsoft.com/office/drawing/2014/main" id="{C88BD250-83CA-4DB6-AC9D-3E1152C7B3D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1FFD0109-1DC4-4FE5-BBEC-ECFB21C6324C}"/>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C59A588B-ACBA-4CA0-8127-D613A849BAFB}"/>
              </a:ext>
            </a:extLst>
          </p:cNvPr>
          <p:cNvSpPr/>
          <p:nvPr/>
        </p:nvSpPr>
        <p:spPr>
          <a:xfrm>
            <a:off x="209550" y="1309688"/>
            <a:ext cx="565785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③</a:t>
            </a:r>
            <a:r>
              <a:rPr lang="en-US" altLang="ja-JP" sz="1400" dirty="0">
                <a:solidFill>
                  <a:schemeClr val="bg1">
                    <a:lumMod val="50000"/>
                  </a:schemeClr>
                </a:solidFill>
              </a:rPr>
              <a:t>LAN</a:t>
            </a:r>
            <a:r>
              <a:rPr lang="ja-JP" altLang="en-US" sz="1400" dirty="0">
                <a:solidFill>
                  <a:schemeClr val="bg1">
                    <a:lumMod val="50000"/>
                  </a:schemeClr>
                </a:solidFill>
              </a:rPr>
              <a:t>ポート設定を行います。</a:t>
            </a:r>
            <a:r>
              <a:rPr lang="en-US" altLang="ja-JP" sz="1400" dirty="0">
                <a:solidFill>
                  <a:schemeClr val="bg1">
                    <a:lumMod val="50000"/>
                  </a:schemeClr>
                </a:solidFill>
              </a:rPr>
              <a:t>lan-1</a:t>
            </a:r>
            <a:r>
              <a:rPr lang="ja-JP" altLang="en-US" sz="1400" dirty="0">
                <a:solidFill>
                  <a:schemeClr val="bg1">
                    <a:lumMod val="50000"/>
                  </a:schemeClr>
                </a:solidFill>
              </a:rPr>
              <a:t>の「</a:t>
            </a:r>
            <a:r>
              <a:rPr lang="en-US" altLang="ja-JP" sz="1400" dirty="0">
                <a:solidFill>
                  <a:schemeClr val="bg1">
                    <a:lumMod val="50000"/>
                  </a:schemeClr>
                </a:solidFill>
              </a:rPr>
              <a:t>Port</a:t>
            </a:r>
            <a:r>
              <a:rPr lang="ja-JP" altLang="en-US" sz="1400" dirty="0">
                <a:solidFill>
                  <a:schemeClr val="bg1">
                    <a:lumMod val="50000"/>
                  </a:schemeClr>
                </a:solidFill>
              </a:rPr>
              <a:t>追加」をクリック</a:t>
            </a:r>
          </a:p>
        </p:txBody>
      </p:sp>
      <p:sp>
        <p:nvSpPr>
          <p:cNvPr id="16" name="正方形/長方形 15">
            <a:extLst>
              <a:ext uri="{FF2B5EF4-FFF2-40B4-BE49-F238E27FC236}">
                <a16:creationId xmlns:a16="http://schemas.microsoft.com/office/drawing/2014/main" id="{D547B600-F9DF-47D6-A4E8-9C0AC434BEF5}"/>
              </a:ext>
            </a:extLst>
          </p:cNvPr>
          <p:cNvSpPr/>
          <p:nvPr/>
        </p:nvSpPr>
        <p:spPr>
          <a:xfrm>
            <a:off x="222250" y="3468688"/>
            <a:ext cx="8526463"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⑫ネットワーク選択を作成した「ネットワーク名」をプルダウンから選択し、「作成」をクリック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ja-JP" altLang="en-US" sz="1400" dirty="0">
                <a:solidFill>
                  <a:schemeClr val="bg1">
                    <a:lumMod val="50000"/>
                  </a:schemeClr>
                </a:solidFill>
              </a:rPr>
              <a:t>以上でコントロールパネルの設定は完了です。</a:t>
            </a:r>
            <a:endParaRPr lang="en-US" altLang="ja-JP" sz="1400" dirty="0">
              <a:solidFill>
                <a:schemeClr val="bg1">
                  <a:lumMod val="50000"/>
                </a:schemeClr>
              </a:solidFill>
            </a:endParaRPr>
          </a:p>
        </p:txBody>
      </p:sp>
      <p:pic>
        <p:nvPicPr>
          <p:cNvPr id="114696" name="図 8">
            <a:extLst>
              <a:ext uri="{FF2B5EF4-FFF2-40B4-BE49-F238E27FC236}">
                <a16:creationId xmlns:a16="http://schemas.microsoft.com/office/drawing/2014/main" id="{6A6FDF5B-7DBC-41F7-A6BC-3E3FA0689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3933825"/>
            <a:ext cx="56578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4A56532-EB82-4EB8-BC70-09E631B8E45A}"/>
              </a:ext>
            </a:extLst>
          </p:cNvPr>
          <p:cNvSpPr/>
          <p:nvPr/>
        </p:nvSpPr>
        <p:spPr bwMode="auto">
          <a:xfrm>
            <a:off x="322263" y="2489200"/>
            <a:ext cx="8353425" cy="58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C270E21-F9E1-4487-866A-76393487FB6F}"/>
              </a:ext>
            </a:extLst>
          </p:cNvPr>
          <p:cNvSpPr txBox="1"/>
          <p:nvPr/>
        </p:nvSpPr>
        <p:spPr bwMode="auto">
          <a:xfrm>
            <a:off x="323850" y="2493963"/>
            <a:ext cx="7848600" cy="584200"/>
          </a:xfrm>
          <a:prstGeom prst="rect">
            <a:avLst/>
          </a:prstGeom>
          <a:noFill/>
        </p:spPr>
        <p:txBody>
          <a:bodyPr>
            <a:spAutoFit/>
          </a:bodyPr>
          <a:lstStyle/>
          <a:p>
            <a:pPr>
              <a:defRPr/>
            </a:pPr>
            <a:r>
              <a:rPr lang="ja-JP" altLang="en-US" sz="3200" dirty="0">
                <a:latin typeface="+mj-lt"/>
                <a:ea typeface="Meiryo UI" panose="020B0604030504040204" pitchFamily="50" charset="-128"/>
              </a:rPr>
              <a:t>接続承認失敗時の対応</a:t>
            </a:r>
            <a:endParaRPr lang="ja-JP" altLang="en-US" sz="3200" dirty="0">
              <a:solidFill>
                <a:schemeClr val="tx1">
                  <a:lumMod val="75000"/>
                  <a:lumOff val="25000"/>
                </a:schemeClr>
              </a:solidFill>
              <a:latin typeface="+mn-lt"/>
              <a:ea typeface="Meiryo UI" panose="020B0604030504040204" pitchFamily="50" charset="-128"/>
            </a:endParaRPr>
          </a:p>
        </p:txBody>
      </p:sp>
      <p:sp>
        <p:nvSpPr>
          <p:cNvPr id="3" name="四角形: 角を丸くする 2">
            <a:extLst>
              <a:ext uri="{FF2B5EF4-FFF2-40B4-BE49-F238E27FC236}">
                <a16:creationId xmlns:a16="http://schemas.microsoft.com/office/drawing/2014/main" id="{A2652A0A-BEB8-4DFA-9DA6-5F1EBF6FED3D}"/>
              </a:ext>
            </a:extLst>
          </p:cNvPr>
          <p:cNvSpPr/>
          <p:nvPr/>
        </p:nvSpPr>
        <p:spPr>
          <a:xfrm>
            <a:off x="322263" y="3313113"/>
            <a:ext cx="8570912" cy="90805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800" dirty="0">
                <a:solidFill>
                  <a:schemeClr val="bg1">
                    <a:lumMod val="50000"/>
                  </a:schemeClr>
                </a:solidFill>
              </a:rPr>
              <a:t>設定完了後、接続承認を行っても正常に「承認済み」ステータスに移行しない場合にお試しください。</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DF39C32-390F-45F9-8CCE-7561E25F65D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接続承認失敗時の対応</a:t>
            </a:r>
            <a:endParaRPr lang="ja-JP" altLang="en-US" sz="2800" dirty="0">
              <a:solidFill>
                <a:schemeClr val="tx1">
                  <a:lumMod val="75000"/>
                  <a:lumOff val="25000"/>
                </a:schemeClr>
              </a:solidFill>
              <a:latin typeface="+mn-lt"/>
              <a:ea typeface="Meiryo UI" panose="020B0604030504040204" pitchFamily="50" charset="-128"/>
            </a:endParaRPr>
          </a:p>
        </p:txBody>
      </p:sp>
      <p:sp>
        <p:nvSpPr>
          <p:cNvPr id="32" name="正方形/長方形 31">
            <a:extLst>
              <a:ext uri="{FF2B5EF4-FFF2-40B4-BE49-F238E27FC236}">
                <a16:creationId xmlns:a16="http://schemas.microsoft.com/office/drawing/2014/main" id="{B9378FBB-318C-49D5-8D16-AD0D78FCC5BD}"/>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9F5B3859-6A2A-4302-9648-43B3AE36D87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「承認済み」ステータスに移行しない場合にお試しください。</a:t>
            </a:r>
          </a:p>
        </p:txBody>
      </p:sp>
      <p:sp>
        <p:nvSpPr>
          <p:cNvPr id="8" name="正方形/長方形 7">
            <a:extLst>
              <a:ext uri="{FF2B5EF4-FFF2-40B4-BE49-F238E27FC236}">
                <a16:creationId xmlns:a16="http://schemas.microsoft.com/office/drawing/2014/main" id="{30C0D2F8-A603-48F2-B4A9-4D67FC6C174D}"/>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①「エッジ装置選択解除」をクリック</a:t>
            </a:r>
            <a:endParaRPr lang="en-US" altLang="ja-JP" sz="1400" dirty="0">
              <a:solidFill>
                <a:schemeClr val="bg1">
                  <a:lumMod val="50000"/>
                </a:schemeClr>
              </a:solidFill>
            </a:endParaRPr>
          </a:p>
        </p:txBody>
      </p:sp>
      <p:sp>
        <p:nvSpPr>
          <p:cNvPr id="7" name="正方形/長方形 6">
            <a:extLst>
              <a:ext uri="{FF2B5EF4-FFF2-40B4-BE49-F238E27FC236}">
                <a16:creationId xmlns:a16="http://schemas.microsoft.com/office/drawing/2014/main" id="{2565DA58-7C2B-443A-9334-F9EA574E5A2A}"/>
              </a:ext>
            </a:extLst>
          </p:cNvPr>
          <p:cNvSpPr/>
          <p:nvPr/>
        </p:nvSpPr>
        <p:spPr>
          <a:xfrm>
            <a:off x="7543800" y="2482850"/>
            <a:ext cx="576263"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6743" name="図 4">
            <a:extLst>
              <a:ext uri="{FF2B5EF4-FFF2-40B4-BE49-F238E27FC236}">
                <a16:creationId xmlns:a16="http://schemas.microsoft.com/office/drawing/2014/main" id="{12B143B9-24A9-4D87-BB0B-9478875BD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82850"/>
            <a:ext cx="8459787"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99DDB3-FF2A-4BE6-BCBF-4E54ECE071B8}"/>
              </a:ext>
            </a:extLst>
          </p:cNvPr>
          <p:cNvPicPr>
            <a:picLocks noChangeAspect="1"/>
          </p:cNvPicPr>
          <p:nvPr/>
        </p:nvPicPr>
        <p:blipFill>
          <a:blip r:embed="rId2"/>
          <a:stretch>
            <a:fillRect/>
          </a:stretch>
        </p:blipFill>
        <p:spPr>
          <a:xfrm>
            <a:off x="942975" y="1989138"/>
            <a:ext cx="6881813" cy="4049712"/>
          </a:xfrm>
          <a:prstGeom prst="rect">
            <a:avLst/>
          </a:prstGeom>
          <a:ln>
            <a:solidFill>
              <a:schemeClr val="bg1">
                <a:lumMod val="50000"/>
              </a:schemeClr>
            </a:solidFill>
          </a:ln>
        </p:spPr>
      </p:pic>
      <p:sp>
        <p:nvSpPr>
          <p:cNvPr id="15362" name="タイトル 2">
            <a:extLst>
              <a:ext uri="{FF2B5EF4-FFF2-40B4-BE49-F238E27FC236}">
                <a16:creationId xmlns:a16="http://schemas.microsoft.com/office/drawing/2014/main" id="{9185ADA4-AFE8-4903-A7FE-10F0BC0C18C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接続承認失敗時の対応</a:t>
            </a:r>
            <a:endParaRPr lang="ja-JP" altLang="en-US" sz="2800" dirty="0">
              <a:solidFill>
                <a:schemeClr val="tx1">
                  <a:lumMod val="75000"/>
                  <a:lumOff val="25000"/>
                </a:schemeClr>
              </a:solidFill>
              <a:latin typeface="+mn-lt"/>
              <a:ea typeface="Meiryo UI" panose="020B0604030504040204" pitchFamily="50" charset="-128"/>
            </a:endParaRPr>
          </a:p>
        </p:txBody>
      </p:sp>
      <p:sp>
        <p:nvSpPr>
          <p:cNvPr id="32" name="正方形/長方形 31">
            <a:extLst>
              <a:ext uri="{FF2B5EF4-FFF2-40B4-BE49-F238E27FC236}">
                <a16:creationId xmlns:a16="http://schemas.microsoft.com/office/drawing/2014/main" id="{64C69F8A-2E14-4C8B-A72D-7630C934D2D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B9D09E51-4BD2-4538-9824-BBBBD7925A61}"/>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「承認済み」ステータスに移行しない場合にお試しください。</a:t>
            </a:r>
          </a:p>
        </p:txBody>
      </p:sp>
      <p:sp>
        <p:nvSpPr>
          <p:cNvPr id="8" name="正方形/長方形 7">
            <a:extLst>
              <a:ext uri="{FF2B5EF4-FFF2-40B4-BE49-F238E27FC236}">
                <a16:creationId xmlns:a16="http://schemas.microsoft.com/office/drawing/2014/main" id="{599AC83C-0FDE-40CD-86A9-83380AA782CC}"/>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②「解除」をクリック</a:t>
            </a:r>
            <a:endParaRPr lang="en-US" altLang="ja-JP" sz="1400" dirty="0">
              <a:solidFill>
                <a:schemeClr val="bg1">
                  <a:lumMod val="50000"/>
                </a:schemeClr>
              </a:solidFill>
            </a:endParaRPr>
          </a:p>
        </p:txBody>
      </p:sp>
      <p:sp>
        <p:nvSpPr>
          <p:cNvPr id="7" name="正方形/長方形 6">
            <a:extLst>
              <a:ext uri="{FF2B5EF4-FFF2-40B4-BE49-F238E27FC236}">
                <a16:creationId xmlns:a16="http://schemas.microsoft.com/office/drawing/2014/main" id="{A407BA9E-686F-4A44-955D-81A12B0A8A56}"/>
              </a:ext>
            </a:extLst>
          </p:cNvPr>
          <p:cNvSpPr/>
          <p:nvPr/>
        </p:nvSpPr>
        <p:spPr>
          <a:xfrm>
            <a:off x="1030288" y="5589588"/>
            <a:ext cx="661987" cy="325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FC23130B-2F74-48C7-B3BC-F413A60F6E7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接続承認失敗時の対応</a:t>
            </a:r>
            <a:endParaRPr lang="ja-JP" altLang="en-US" sz="2800" dirty="0">
              <a:solidFill>
                <a:schemeClr val="tx1">
                  <a:lumMod val="75000"/>
                  <a:lumOff val="25000"/>
                </a:schemeClr>
              </a:solidFill>
              <a:latin typeface="+mn-lt"/>
              <a:ea typeface="Meiryo UI" panose="020B0604030504040204" pitchFamily="50" charset="-128"/>
            </a:endParaRPr>
          </a:p>
        </p:txBody>
      </p:sp>
      <p:sp>
        <p:nvSpPr>
          <p:cNvPr id="32" name="正方形/長方形 31">
            <a:extLst>
              <a:ext uri="{FF2B5EF4-FFF2-40B4-BE49-F238E27FC236}">
                <a16:creationId xmlns:a16="http://schemas.microsoft.com/office/drawing/2014/main" id="{F3D6B8C1-CF97-47E3-9464-3B955CFCB93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E7435D0-0AE6-466D-B9D5-4348E4991B66}"/>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「承認済み」ステータスに移行しない場合にお試しください。</a:t>
            </a:r>
          </a:p>
        </p:txBody>
      </p:sp>
      <p:sp>
        <p:nvSpPr>
          <p:cNvPr id="8" name="正方形/長方形 7">
            <a:extLst>
              <a:ext uri="{FF2B5EF4-FFF2-40B4-BE49-F238E27FC236}">
                <a16:creationId xmlns:a16="http://schemas.microsoft.com/office/drawing/2014/main" id="{D8B78AD9-D85C-4829-9F52-D5CB66D0E187}"/>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③現地のエッジ装置の背面にある「</a:t>
            </a:r>
            <a:r>
              <a:rPr lang="en-US" altLang="ja-JP" sz="1400" dirty="0">
                <a:solidFill>
                  <a:schemeClr val="bg1">
                    <a:lumMod val="50000"/>
                  </a:schemeClr>
                </a:solidFill>
              </a:rPr>
              <a:t>F/D</a:t>
            </a:r>
            <a:r>
              <a:rPr lang="ja-JP" altLang="en-US" sz="1400" dirty="0">
                <a:solidFill>
                  <a:schemeClr val="bg1">
                    <a:lumMod val="50000"/>
                  </a:schemeClr>
                </a:solidFill>
              </a:rPr>
              <a:t>」 ボタンを細い棒で</a:t>
            </a:r>
            <a:r>
              <a:rPr lang="en-US" altLang="ja-JP" sz="1400" dirty="0">
                <a:solidFill>
                  <a:schemeClr val="bg1">
                    <a:lumMod val="50000"/>
                  </a:schemeClr>
                </a:solidFill>
              </a:rPr>
              <a:t>10</a:t>
            </a:r>
            <a:r>
              <a:rPr lang="ja-JP" altLang="en-US" sz="1400" dirty="0">
                <a:solidFill>
                  <a:schemeClr val="bg1">
                    <a:lumMod val="50000"/>
                  </a:schemeClr>
                </a:solidFill>
              </a:rPr>
              <a:t>秒押し続けてください。この際に</a:t>
            </a:r>
            <a:r>
              <a:rPr lang="en-US" altLang="ja-JP" sz="1400" dirty="0">
                <a:solidFill>
                  <a:schemeClr val="bg1">
                    <a:lumMod val="50000"/>
                  </a:schemeClr>
                </a:solidFill>
              </a:rPr>
              <a:t>LED</a:t>
            </a:r>
            <a:r>
              <a:rPr lang="ja-JP" altLang="en-US" sz="1400" dirty="0">
                <a:solidFill>
                  <a:schemeClr val="bg1">
                    <a:lumMod val="50000"/>
                  </a:schemeClr>
                </a:solidFill>
              </a:rPr>
              <a:t>の変化はありません。</a:t>
            </a:r>
            <a:endParaRPr lang="en-US" altLang="ja-JP" sz="1400" dirty="0">
              <a:solidFill>
                <a:schemeClr val="bg1">
                  <a:lumMod val="50000"/>
                </a:schemeClr>
              </a:solidFill>
            </a:endParaRPr>
          </a:p>
        </p:txBody>
      </p:sp>
      <p:pic>
        <p:nvPicPr>
          <p:cNvPr id="118790" name="図 5">
            <a:extLst>
              <a:ext uri="{FF2B5EF4-FFF2-40B4-BE49-F238E27FC236}">
                <a16:creationId xmlns:a16="http://schemas.microsoft.com/office/drawing/2014/main" id="{424501BC-7AAE-43A2-B7DB-6EAF9561F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708275"/>
            <a:ext cx="7091362"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D15AEB33-1201-4BFB-A403-5EF35131229F}"/>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接続承認失敗時の対応</a:t>
            </a:r>
          </a:p>
        </p:txBody>
      </p:sp>
      <p:sp>
        <p:nvSpPr>
          <p:cNvPr id="32" name="正方形/長方形 31">
            <a:extLst>
              <a:ext uri="{FF2B5EF4-FFF2-40B4-BE49-F238E27FC236}">
                <a16:creationId xmlns:a16="http://schemas.microsoft.com/office/drawing/2014/main" id="{9954B363-B8E3-46B6-8055-478ACD6E90B2}"/>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9830D80-EDEB-4CCB-B2B5-784BEE123E0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「承認済み」ステータスに移行しない場合にお試しください。</a:t>
            </a:r>
          </a:p>
        </p:txBody>
      </p:sp>
      <p:sp>
        <p:nvSpPr>
          <p:cNvPr id="8" name="正方形/長方形 7">
            <a:extLst>
              <a:ext uri="{FF2B5EF4-FFF2-40B4-BE49-F238E27FC236}">
                <a16:creationId xmlns:a16="http://schemas.microsoft.com/office/drawing/2014/main" id="{76AE1E10-B3C5-4452-9EA4-3455CAF65E82}"/>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④「エッジ装置の選択」をクリック</a:t>
            </a:r>
            <a:endParaRPr lang="en-US" altLang="ja-JP" sz="1400" dirty="0">
              <a:solidFill>
                <a:schemeClr val="bg1">
                  <a:lumMod val="50000"/>
                </a:schemeClr>
              </a:solidFill>
            </a:endParaRPr>
          </a:p>
        </p:txBody>
      </p:sp>
      <p:pic>
        <p:nvPicPr>
          <p:cNvPr id="119814" name="図 5">
            <a:extLst>
              <a:ext uri="{FF2B5EF4-FFF2-40B4-BE49-F238E27FC236}">
                <a16:creationId xmlns:a16="http://schemas.microsoft.com/office/drawing/2014/main" id="{AF9202F0-6CCE-40F3-8A3F-F2EA2E417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852613"/>
            <a:ext cx="8048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0E3A1953-5310-4ED7-A6A3-99C1929A0F60}"/>
              </a:ext>
            </a:extLst>
          </p:cNvPr>
          <p:cNvSpPr/>
          <p:nvPr/>
        </p:nvSpPr>
        <p:spPr>
          <a:xfrm>
            <a:off x="5135563" y="2998788"/>
            <a:ext cx="1655762" cy="4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119816" name="図 8">
            <a:extLst>
              <a:ext uri="{FF2B5EF4-FFF2-40B4-BE49-F238E27FC236}">
                <a16:creationId xmlns:a16="http://schemas.microsoft.com/office/drawing/2014/main" id="{69841451-59A0-442E-A02C-B0EBF9394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5625"/>
            <a:ext cx="4695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a:extLst>
              <a:ext uri="{FF2B5EF4-FFF2-40B4-BE49-F238E27FC236}">
                <a16:creationId xmlns:a16="http://schemas.microsoft.com/office/drawing/2014/main" id="{D50F4460-D301-49C7-8E09-31FEE447C87F}"/>
              </a:ext>
            </a:extLst>
          </p:cNvPr>
          <p:cNvSpPr/>
          <p:nvPr/>
        </p:nvSpPr>
        <p:spPr>
          <a:xfrm>
            <a:off x="209550" y="3624263"/>
            <a:ext cx="796290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⑤「設定」をクリック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複数のエッジ装置を同時に「エッジ装置の選択解除」した場合は複数のエッジ装置のシリアル情報が表示されます。誤ったシリアル情報を選択しないよう注意してください。</a:t>
            </a:r>
            <a:endParaRPr lang="en-US" altLang="ja-JP" sz="1400" dirty="0">
              <a:solidFill>
                <a:schemeClr val="bg1">
                  <a:lumMod val="50000"/>
                </a:schemeClr>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886913A5-101D-402B-9249-D0EF0BC2008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接続承認失敗時の対応</a:t>
            </a:r>
          </a:p>
        </p:txBody>
      </p:sp>
      <p:sp>
        <p:nvSpPr>
          <p:cNvPr id="32" name="正方形/長方形 31">
            <a:extLst>
              <a:ext uri="{FF2B5EF4-FFF2-40B4-BE49-F238E27FC236}">
                <a16:creationId xmlns:a16="http://schemas.microsoft.com/office/drawing/2014/main" id="{A4E1313C-036C-420F-8FC8-ACC38742514E}"/>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15201E45-5E24-41EF-9BC4-EE5546645DA4}"/>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「承認済み」ステータスに移行しない場合にお試しください。</a:t>
            </a:r>
          </a:p>
        </p:txBody>
      </p:sp>
      <p:sp>
        <p:nvSpPr>
          <p:cNvPr id="8" name="正方形/長方形 7">
            <a:extLst>
              <a:ext uri="{FF2B5EF4-FFF2-40B4-BE49-F238E27FC236}">
                <a16:creationId xmlns:a16="http://schemas.microsoft.com/office/drawing/2014/main" id="{3C4AE943-62C4-4D0E-8395-DDBE6F7C9CCF}"/>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⑥リロード⇒「</a:t>
            </a:r>
            <a:r>
              <a:rPr lang="ja-JP" altLang="en-US" sz="1400" b="1" dirty="0">
                <a:solidFill>
                  <a:schemeClr val="accent6"/>
                </a:solidFill>
              </a:rPr>
              <a:t>接続承認</a:t>
            </a:r>
            <a:r>
              <a:rPr lang="ja-JP" altLang="en-US" sz="1400" dirty="0">
                <a:solidFill>
                  <a:schemeClr val="bg1">
                    <a:lumMod val="50000"/>
                  </a:schemeClr>
                </a:solidFill>
              </a:rPr>
              <a:t>」をクリック</a:t>
            </a:r>
            <a:endParaRPr lang="en-US" altLang="ja-JP" sz="1400" dirty="0">
              <a:solidFill>
                <a:schemeClr val="bg1">
                  <a:lumMod val="50000"/>
                </a:schemeClr>
              </a:solidFill>
            </a:endParaRPr>
          </a:p>
        </p:txBody>
      </p:sp>
      <p:pic>
        <p:nvPicPr>
          <p:cNvPr id="120838" name="図 5">
            <a:extLst>
              <a:ext uri="{FF2B5EF4-FFF2-40B4-BE49-F238E27FC236}">
                <a16:creationId xmlns:a16="http://schemas.microsoft.com/office/drawing/2014/main" id="{AB097CE7-5125-49E9-AA33-EF7F57EEA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143125"/>
            <a:ext cx="7467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B6606525-B0F8-4E4A-B026-EF6B6475DDC4}"/>
              </a:ext>
            </a:extLst>
          </p:cNvPr>
          <p:cNvSpPr/>
          <p:nvPr/>
        </p:nvSpPr>
        <p:spPr>
          <a:xfrm>
            <a:off x="7543800" y="2482850"/>
            <a:ext cx="576263"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22">
            <a:extLst>
              <a:ext uri="{FF2B5EF4-FFF2-40B4-BE49-F238E27FC236}">
                <a16:creationId xmlns:a16="http://schemas.microsoft.com/office/drawing/2014/main" id="{996A9D72-E96F-4106-8AD5-8CFFB8BC1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948113"/>
            <a:ext cx="8572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5E769457-469B-4167-8885-212D74D7EC1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2699655C-E4B2-47FF-B430-497BAFB71F5C}"/>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2FDB3642-6356-436D-B6BD-D8A1EA229960}"/>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91222D05-E966-4945-B44C-476CB13B6A2C}"/>
              </a:ext>
            </a:extLst>
          </p:cNvPr>
          <p:cNvSpPr/>
          <p:nvPr/>
        </p:nvSpPr>
        <p:spPr>
          <a:xfrm>
            <a:off x="209550" y="1309688"/>
            <a:ext cx="565785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⑨</a:t>
            </a:r>
            <a:r>
              <a:rPr lang="en-US" altLang="ja-JP" sz="1400" dirty="0">
                <a:solidFill>
                  <a:schemeClr val="bg1">
                    <a:lumMod val="50000"/>
                  </a:schemeClr>
                </a:solidFill>
              </a:rPr>
              <a:t> LAN</a:t>
            </a:r>
            <a:r>
              <a:rPr lang="ja-JP" altLang="en-US" sz="1400" dirty="0">
                <a:solidFill>
                  <a:schemeClr val="bg1">
                    <a:lumMod val="50000"/>
                  </a:schemeClr>
                </a:solidFill>
              </a:rPr>
              <a:t>ポート設定を行います。</a:t>
            </a:r>
            <a:r>
              <a:rPr lang="en-US" altLang="ja-JP" sz="1400" dirty="0">
                <a:solidFill>
                  <a:schemeClr val="bg1">
                    <a:lumMod val="50000"/>
                  </a:schemeClr>
                </a:solidFill>
              </a:rPr>
              <a:t>lan-1</a:t>
            </a:r>
            <a:r>
              <a:rPr lang="ja-JP" altLang="en-US" sz="1400" dirty="0">
                <a:solidFill>
                  <a:schemeClr val="bg1">
                    <a:lumMod val="50000"/>
                  </a:schemeClr>
                </a:solidFill>
              </a:rPr>
              <a:t>の「</a:t>
            </a:r>
            <a:r>
              <a:rPr lang="en-US" altLang="ja-JP" sz="1400" dirty="0">
                <a:solidFill>
                  <a:schemeClr val="bg1">
                    <a:lumMod val="50000"/>
                  </a:schemeClr>
                </a:solidFill>
              </a:rPr>
              <a:t>Port</a:t>
            </a:r>
            <a:r>
              <a:rPr lang="ja-JP" altLang="en-US" sz="1400" dirty="0">
                <a:solidFill>
                  <a:schemeClr val="bg1">
                    <a:lumMod val="50000"/>
                  </a:schemeClr>
                </a:solidFill>
              </a:rPr>
              <a:t>追加」をクリック</a:t>
            </a:r>
          </a:p>
        </p:txBody>
      </p:sp>
      <p:pic>
        <p:nvPicPr>
          <p:cNvPr id="23559" name="図 9">
            <a:extLst>
              <a:ext uri="{FF2B5EF4-FFF2-40B4-BE49-F238E27FC236}">
                <a16:creationId xmlns:a16="http://schemas.microsoft.com/office/drawing/2014/main" id="{7EE68953-29F9-4B3C-A89D-00AF41340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77988"/>
            <a:ext cx="24574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B9AF192A-BAA4-4CB3-AE0B-E29A98666F78}"/>
              </a:ext>
            </a:extLst>
          </p:cNvPr>
          <p:cNvSpPr/>
          <p:nvPr/>
        </p:nvSpPr>
        <p:spPr>
          <a:xfrm>
            <a:off x="1497013" y="3040063"/>
            <a:ext cx="684212" cy="268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6" name="正方形/長方形 15">
            <a:extLst>
              <a:ext uri="{FF2B5EF4-FFF2-40B4-BE49-F238E27FC236}">
                <a16:creationId xmlns:a16="http://schemas.microsoft.com/office/drawing/2014/main" id="{5F8AF63D-F6A6-430D-95EE-ED46C5BA43F2}"/>
              </a:ext>
            </a:extLst>
          </p:cNvPr>
          <p:cNvSpPr/>
          <p:nvPr/>
        </p:nvSpPr>
        <p:spPr>
          <a:xfrm>
            <a:off x="222250" y="3468688"/>
            <a:ext cx="6797675"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⑩ネットワーク選択より作成した「ネットワーク名」をプルダウンで選択</a:t>
            </a:r>
            <a:endParaRPr lang="en-US" altLang="ja-JP" sz="1400" dirty="0">
              <a:solidFill>
                <a:schemeClr val="bg1">
                  <a:lumMod val="50000"/>
                </a:schemeClr>
              </a:solidFill>
            </a:endParaRPr>
          </a:p>
        </p:txBody>
      </p:sp>
      <p:sp>
        <p:nvSpPr>
          <p:cNvPr id="24" name="正方形/長方形 23">
            <a:extLst>
              <a:ext uri="{FF2B5EF4-FFF2-40B4-BE49-F238E27FC236}">
                <a16:creationId xmlns:a16="http://schemas.microsoft.com/office/drawing/2014/main" id="{36A4FE2F-A10E-42C5-B64E-105448DF5E35}"/>
              </a:ext>
            </a:extLst>
          </p:cNvPr>
          <p:cNvSpPr/>
          <p:nvPr/>
        </p:nvSpPr>
        <p:spPr>
          <a:xfrm>
            <a:off x="585788" y="4816475"/>
            <a:ext cx="7972425" cy="328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99CBBDA0-34EB-493E-8F34-7CD2A1A5A06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DE0FFA29-B092-46E6-8BF1-8EFC2BB31FB6}"/>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80F00645-5867-4AFB-A98E-1BC5924063F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E3EFAD22-5D02-49C5-89CB-27F3908C24B2}"/>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⑪</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LAN</a:t>
            </a:r>
            <a:r>
              <a:rPr lang="ja-JP" altLang="en-US" sz="1400" b="1" dirty="0">
                <a:solidFill>
                  <a:srgbClr val="C00000"/>
                </a:solidFill>
              </a:rPr>
              <a:t>アドレス</a:t>
            </a:r>
            <a:r>
              <a:rPr lang="ja-JP" altLang="en-US" sz="1400" dirty="0">
                <a:solidFill>
                  <a:schemeClr val="bg1">
                    <a:lumMod val="50000"/>
                  </a:schemeClr>
                </a:solidFill>
              </a:rPr>
              <a:t>：利用拠点のネットワーク（セグメント）、エッジ装置の</a:t>
            </a:r>
            <a:r>
              <a:rPr lang="en-US" altLang="ja-JP" sz="1400" dirty="0">
                <a:solidFill>
                  <a:schemeClr val="bg1">
                    <a:lumMod val="50000"/>
                  </a:schemeClr>
                </a:solidFill>
              </a:rPr>
              <a:t>IP</a:t>
            </a:r>
            <a:r>
              <a:rPr lang="ja-JP" altLang="en-US" sz="1400" dirty="0">
                <a:solidFill>
                  <a:schemeClr val="bg1">
                    <a:lumMod val="50000"/>
                  </a:schemeClr>
                </a:solidFill>
              </a:rPr>
              <a:t>アドレスを設定します</a:t>
            </a:r>
            <a:endParaRPr lang="en-US" altLang="ja-JP" sz="1400" dirty="0">
              <a:solidFill>
                <a:schemeClr val="bg1">
                  <a:lumMod val="50000"/>
                </a:schemeClr>
              </a:solidFill>
            </a:endParaRPr>
          </a:p>
        </p:txBody>
      </p:sp>
      <p:sp>
        <p:nvSpPr>
          <p:cNvPr id="24582" name="Rectangle 45">
            <a:extLst>
              <a:ext uri="{FF2B5EF4-FFF2-40B4-BE49-F238E27FC236}">
                <a16:creationId xmlns:a16="http://schemas.microsoft.com/office/drawing/2014/main" id="{6B27A324-7A3E-4E95-97A0-7DBE53FB38FB}"/>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24583" name="Line 50">
            <a:extLst>
              <a:ext uri="{FF2B5EF4-FFF2-40B4-BE49-F238E27FC236}">
                <a16:creationId xmlns:a16="http://schemas.microsoft.com/office/drawing/2014/main" id="{4A062DA3-FDC6-40C5-A755-CF2C26385D5B}"/>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24584" name="Group 53">
            <a:extLst>
              <a:ext uri="{FF2B5EF4-FFF2-40B4-BE49-F238E27FC236}">
                <a16:creationId xmlns:a16="http://schemas.microsoft.com/office/drawing/2014/main" id="{C37D57EC-5D5E-471B-9F5D-C0D87D539A2C}"/>
              </a:ext>
            </a:extLst>
          </p:cNvPr>
          <p:cNvGrpSpPr>
            <a:grpSpLocks/>
          </p:cNvGrpSpPr>
          <p:nvPr/>
        </p:nvGrpSpPr>
        <p:grpSpPr bwMode="auto">
          <a:xfrm>
            <a:off x="682625" y="5197475"/>
            <a:ext cx="517525" cy="390525"/>
            <a:chOff x="7890996" y="3030768"/>
            <a:chExt cx="762" cy="606"/>
          </a:xfrm>
        </p:grpSpPr>
        <p:sp>
          <p:nvSpPr>
            <p:cNvPr id="24594" name="Freeform 54">
              <a:extLst>
                <a:ext uri="{FF2B5EF4-FFF2-40B4-BE49-F238E27FC236}">
                  <a16:creationId xmlns:a16="http://schemas.microsoft.com/office/drawing/2014/main" id="{670B7F44-E2C2-4CD8-A59B-ADD29AB39B08}"/>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24595" name="Freeform 55">
              <a:extLst>
                <a:ext uri="{FF2B5EF4-FFF2-40B4-BE49-F238E27FC236}">
                  <a16:creationId xmlns:a16="http://schemas.microsoft.com/office/drawing/2014/main" id="{F49A4359-BCDE-4451-A246-CB116AB38B6C}"/>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24596" name="Freeform 56">
              <a:extLst>
                <a:ext uri="{FF2B5EF4-FFF2-40B4-BE49-F238E27FC236}">
                  <a16:creationId xmlns:a16="http://schemas.microsoft.com/office/drawing/2014/main" id="{2DE0603A-31B2-454D-B938-24BDF3C884C9}"/>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24585" name="Line 50">
            <a:extLst>
              <a:ext uri="{FF2B5EF4-FFF2-40B4-BE49-F238E27FC236}">
                <a16:creationId xmlns:a16="http://schemas.microsoft.com/office/drawing/2014/main" id="{C46B08E0-C837-43DD-A812-2538354BE4F8}"/>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5C0F4D36-EFF8-4BC1-8DBE-84A774B08B58}"/>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BABC8D24-7E70-4EFA-8BF6-F6E5086B17A1}"/>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FF9180BF-7BAE-40B9-B24C-FC8AD34F4F48}"/>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24589" name="図 24">
            <a:extLst>
              <a:ext uri="{FF2B5EF4-FFF2-40B4-BE49-F238E27FC236}">
                <a16:creationId xmlns:a16="http://schemas.microsoft.com/office/drawing/2014/main" id="{750077F0-88E6-4443-9E75-A412B5EA0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3263900"/>
            <a:ext cx="5143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a:extLst>
              <a:ext uri="{FF2B5EF4-FFF2-40B4-BE49-F238E27FC236}">
                <a16:creationId xmlns:a16="http://schemas.microsoft.com/office/drawing/2014/main" id="{83C4C9AC-A834-4ABE-90F5-F1B59F42670E}"/>
              </a:ext>
            </a:extLst>
          </p:cNvPr>
          <p:cNvSpPr/>
          <p:nvPr/>
        </p:nvSpPr>
        <p:spPr>
          <a:xfrm>
            <a:off x="1412875" y="3495675"/>
            <a:ext cx="1646238"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050" dirty="0">
                <a:solidFill>
                  <a:srgbClr val="FF0000"/>
                </a:solidFill>
              </a:rPr>
              <a:t>営業所</a:t>
            </a:r>
            <a:r>
              <a:rPr lang="en-US" altLang="ja-JP" sz="1050" dirty="0">
                <a:solidFill>
                  <a:srgbClr val="FF0000"/>
                </a:solidFill>
              </a:rPr>
              <a:t>A</a:t>
            </a:r>
          </a:p>
          <a:p>
            <a:pPr algn="r">
              <a:defRPr/>
            </a:pPr>
            <a:r>
              <a:rPr lang="en-US" altLang="ja-JP" sz="1050" dirty="0">
                <a:solidFill>
                  <a:srgbClr val="FF0000"/>
                </a:solidFill>
              </a:rPr>
              <a:t>192.168.1.0/24</a:t>
            </a:r>
            <a:endParaRPr lang="ja-JP" altLang="en-US" sz="1050" dirty="0">
              <a:solidFill>
                <a:srgbClr val="FF0000"/>
              </a:solidFill>
            </a:endParaRPr>
          </a:p>
        </p:txBody>
      </p:sp>
      <p:sp>
        <p:nvSpPr>
          <p:cNvPr id="29" name="正方形/長方形 28">
            <a:extLst>
              <a:ext uri="{FF2B5EF4-FFF2-40B4-BE49-F238E27FC236}">
                <a16:creationId xmlns:a16="http://schemas.microsoft.com/office/drawing/2014/main" id="{3F8EBE29-3873-4AED-9A38-99B437FD6FC9}"/>
              </a:ext>
            </a:extLst>
          </p:cNvPr>
          <p:cNvSpPr/>
          <p:nvPr/>
        </p:nvSpPr>
        <p:spPr>
          <a:xfrm>
            <a:off x="425450" y="4219575"/>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192.168.1.1</a:t>
            </a:r>
            <a:endParaRPr lang="ja-JP" altLang="en-US" sz="1050" dirty="0">
              <a:solidFill>
                <a:srgbClr val="FF0000"/>
              </a:solidFill>
            </a:endParaRPr>
          </a:p>
        </p:txBody>
      </p:sp>
      <p:cxnSp>
        <p:nvCxnSpPr>
          <p:cNvPr id="27" name="直線矢印コネクタ 26">
            <a:extLst>
              <a:ext uri="{FF2B5EF4-FFF2-40B4-BE49-F238E27FC236}">
                <a16:creationId xmlns:a16="http://schemas.microsoft.com/office/drawing/2014/main" id="{21A14E8C-3F50-4115-8E97-95CE5C19BE5A}"/>
              </a:ext>
            </a:extLst>
          </p:cNvPr>
          <p:cNvCxnSpPr/>
          <p:nvPr/>
        </p:nvCxnSpPr>
        <p:spPr>
          <a:xfrm flipH="1" flipV="1">
            <a:off x="2916238" y="3860800"/>
            <a:ext cx="576262" cy="369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F448F09-A842-45FD-B5E3-C7BBAB479C43}"/>
              </a:ext>
            </a:extLst>
          </p:cNvPr>
          <p:cNvCxnSpPr>
            <a:cxnSpLocks/>
          </p:cNvCxnSpPr>
          <p:nvPr/>
        </p:nvCxnSpPr>
        <p:spPr>
          <a:xfrm flipH="1" flipV="1">
            <a:off x="2033588" y="4402138"/>
            <a:ext cx="1458912" cy="615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E614FB0C-3DE2-49EB-A1E7-DC39F6C7E3D0}"/>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A2998CC0-0A12-4A67-9357-7AFBBF6E158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E27990B-B076-4C54-AA0C-287CA7152846}"/>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5E75327C-4A40-4CD5-9310-A8D068CCA909}"/>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⑫</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25606" name="Rectangle 45">
            <a:extLst>
              <a:ext uri="{FF2B5EF4-FFF2-40B4-BE49-F238E27FC236}">
                <a16:creationId xmlns:a16="http://schemas.microsoft.com/office/drawing/2014/main" id="{0EE68B22-E005-49F1-A6C9-96C139CD2FB2}"/>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25607" name="Line 50">
            <a:extLst>
              <a:ext uri="{FF2B5EF4-FFF2-40B4-BE49-F238E27FC236}">
                <a16:creationId xmlns:a16="http://schemas.microsoft.com/office/drawing/2014/main" id="{C1B04347-F3EC-44D2-83D4-4705F27A36CF}"/>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25608" name="Group 53">
            <a:extLst>
              <a:ext uri="{FF2B5EF4-FFF2-40B4-BE49-F238E27FC236}">
                <a16:creationId xmlns:a16="http://schemas.microsoft.com/office/drawing/2014/main" id="{9118840B-F51A-4FC0-B29B-6E5FFDA5CD0F}"/>
              </a:ext>
            </a:extLst>
          </p:cNvPr>
          <p:cNvGrpSpPr>
            <a:grpSpLocks/>
          </p:cNvGrpSpPr>
          <p:nvPr/>
        </p:nvGrpSpPr>
        <p:grpSpPr bwMode="auto">
          <a:xfrm>
            <a:off x="682625" y="4989513"/>
            <a:ext cx="517525" cy="390525"/>
            <a:chOff x="7890996" y="3030768"/>
            <a:chExt cx="762" cy="606"/>
          </a:xfrm>
        </p:grpSpPr>
        <p:sp>
          <p:nvSpPr>
            <p:cNvPr id="25616" name="Freeform 54">
              <a:extLst>
                <a:ext uri="{FF2B5EF4-FFF2-40B4-BE49-F238E27FC236}">
                  <a16:creationId xmlns:a16="http://schemas.microsoft.com/office/drawing/2014/main" id="{D60BED4B-DE7F-4C3F-98E3-32AD86181468}"/>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25617" name="Freeform 55">
              <a:extLst>
                <a:ext uri="{FF2B5EF4-FFF2-40B4-BE49-F238E27FC236}">
                  <a16:creationId xmlns:a16="http://schemas.microsoft.com/office/drawing/2014/main" id="{A38C3919-ED76-437C-BFC1-B0D309D4A0B9}"/>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25618" name="Freeform 56">
              <a:extLst>
                <a:ext uri="{FF2B5EF4-FFF2-40B4-BE49-F238E27FC236}">
                  <a16:creationId xmlns:a16="http://schemas.microsoft.com/office/drawing/2014/main" id="{21ADE54F-9D24-4E7E-BD80-2638ADF8814A}"/>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25609" name="Line 50">
            <a:extLst>
              <a:ext uri="{FF2B5EF4-FFF2-40B4-BE49-F238E27FC236}">
                <a16:creationId xmlns:a16="http://schemas.microsoft.com/office/drawing/2014/main" id="{F504F04A-5A4D-4AF8-89D3-D68A09A6C8F3}"/>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B404991C-D25F-4D17-A7A7-A8E7316E9987}"/>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BC2E0631-7314-4756-BC70-FE1D5617C60F}"/>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2EF08A04-C606-4FA3-A871-9B125773096E}"/>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25613" name="図 2">
            <a:extLst>
              <a:ext uri="{FF2B5EF4-FFF2-40B4-BE49-F238E27FC236}">
                <a16:creationId xmlns:a16="http://schemas.microsoft.com/office/drawing/2014/main" id="{86766E38-7323-4A6C-909B-EC548899A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3" y="2466975"/>
            <a:ext cx="55594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矢印コネクタ 32">
            <a:extLst>
              <a:ext uri="{FF2B5EF4-FFF2-40B4-BE49-F238E27FC236}">
                <a16:creationId xmlns:a16="http://schemas.microsoft.com/office/drawing/2014/main" id="{0A4B6C12-A85E-4E38-9CD3-AFE3F924E124}"/>
              </a:ext>
            </a:extLst>
          </p:cNvPr>
          <p:cNvCxnSpPr>
            <a:cxnSpLocks/>
          </p:cNvCxnSpPr>
          <p:nvPr/>
        </p:nvCxnSpPr>
        <p:spPr>
          <a:xfrm flipH="1" flipV="1">
            <a:off x="2700338" y="5459413"/>
            <a:ext cx="868362" cy="450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5FF22A6-48A4-4221-99B9-AFB4CD0F4127}"/>
              </a:ext>
            </a:extLst>
          </p:cNvPr>
          <p:cNvSpPr/>
          <p:nvPr/>
        </p:nvSpPr>
        <p:spPr>
          <a:xfrm>
            <a:off x="1249363" y="5118100"/>
            <a:ext cx="1736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IP</a:t>
            </a:r>
            <a:r>
              <a:rPr lang="ja-JP" altLang="en-US" sz="1050" dirty="0">
                <a:solidFill>
                  <a:srgbClr val="FF0000"/>
                </a:solidFill>
              </a:rPr>
              <a:t>：</a:t>
            </a:r>
            <a:r>
              <a:rPr lang="en-US" altLang="ja-JP" sz="1050" dirty="0">
                <a:solidFill>
                  <a:srgbClr val="FF0000"/>
                </a:solidFill>
              </a:rPr>
              <a:t>192.168.1.101</a:t>
            </a:r>
            <a:endParaRPr lang="ja-JP" altLang="en-US" sz="105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E9B4D400-F67C-4634-9750-099FF30B168F}"/>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929C3EC8-4899-451C-A65D-986DDDBB1CFC}"/>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8DD8CE84-1664-48CF-9188-B5764FB142FE}"/>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46B0DE94-27BA-4399-9AC2-9A604617C8E0}"/>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⑬</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26630" name="Rectangle 45">
            <a:extLst>
              <a:ext uri="{FF2B5EF4-FFF2-40B4-BE49-F238E27FC236}">
                <a16:creationId xmlns:a16="http://schemas.microsoft.com/office/drawing/2014/main" id="{7A8DFC78-830E-40C5-864D-397BC34524AB}"/>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26631" name="Line 50">
            <a:extLst>
              <a:ext uri="{FF2B5EF4-FFF2-40B4-BE49-F238E27FC236}">
                <a16:creationId xmlns:a16="http://schemas.microsoft.com/office/drawing/2014/main" id="{D5D11E4B-234F-44A9-897E-BF20F7190691}"/>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26632" name="Group 53">
            <a:extLst>
              <a:ext uri="{FF2B5EF4-FFF2-40B4-BE49-F238E27FC236}">
                <a16:creationId xmlns:a16="http://schemas.microsoft.com/office/drawing/2014/main" id="{E830723A-E0A6-4F67-BB98-20C0974AD7EF}"/>
              </a:ext>
            </a:extLst>
          </p:cNvPr>
          <p:cNvGrpSpPr>
            <a:grpSpLocks/>
          </p:cNvGrpSpPr>
          <p:nvPr/>
        </p:nvGrpSpPr>
        <p:grpSpPr bwMode="auto">
          <a:xfrm>
            <a:off x="682625" y="4989513"/>
            <a:ext cx="517525" cy="390525"/>
            <a:chOff x="7890996" y="3030768"/>
            <a:chExt cx="762" cy="606"/>
          </a:xfrm>
        </p:grpSpPr>
        <p:sp>
          <p:nvSpPr>
            <p:cNvPr id="26643" name="Freeform 54">
              <a:extLst>
                <a:ext uri="{FF2B5EF4-FFF2-40B4-BE49-F238E27FC236}">
                  <a16:creationId xmlns:a16="http://schemas.microsoft.com/office/drawing/2014/main" id="{2AC19921-60D8-4ABC-B32E-8AF4EAACFCB5}"/>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26644" name="Freeform 55">
              <a:extLst>
                <a:ext uri="{FF2B5EF4-FFF2-40B4-BE49-F238E27FC236}">
                  <a16:creationId xmlns:a16="http://schemas.microsoft.com/office/drawing/2014/main" id="{1CCD0CF0-AC56-49F4-AA0D-CED6D637E195}"/>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26645" name="Freeform 56">
              <a:extLst>
                <a:ext uri="{FF2B5EF4-FFF2-40B4-BE49-F238E27FC236}">
                  <a16:creationId xmlns:a16="http://schemas.microsoft.com/office/drawing/2014/main" id="{115799DC-2588-4AEB-84BC-595DE5D79A17}"/>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26633" name="Line 50">
            <a:extLst>
              <a:ext uri="{FF2B5EF4-FFF2-40B4-BE49-F238E27FC236}">
                <a16:creationId xmlns:a16="http://schemas.microsoft.com/office/drawing/2014/main" id="{EB04D5AC-2EA0-4C79-B7AD-61DC7B4DC276}"/>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AB03587D-1759-415E-B67F-56A910D3071B}"/>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D41C931F-6B97-40F1-B248-EDEFF0C2BECB}"/>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881CE414-905E-4A05-971E-7AA630E0DAAF}"/>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26637" name="図 8">
            <a:extLst>
              <a:ext uri="{FF2B5EF4-FFF2-40B4-BE49-F238E27FC236}">
                <a16:creationId xmlns:a16="http://schemas.microsoft.com/office/drawing/2014/main" id="{7CD05193-AABA-428D-9D88-3022E28B4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8" y="2349500"/>
            <a:ext cx="36480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1DB7E0BB-76A1-430D-9500-E600F94BAA8F}"/>
              </a:ext>
            </a:extLst>
          </p:cNvPr>
          <p:cNvSpPr/>
          <p:nvPr/>
        </p:nvSpPr>
        <p:spPr>
          <a:xfrm>
            <a:off x="1187450" y="5118100"/>
            <a:ext cx="208915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DNS</a:t>
            </a:r>
            <a:r>
              <a:rPr lang="ja-JP" altLang="en-US" sz="1050" dirty="0">
                <a:solidFill>
                  <a:srgbClr val="FF0000"/>
                </a:solidFill>
              </a:rPr>
              <a:t>１：</a:t>
            </a:r>
            <a:r>
              <a:rPr lang="en-US" altLang="ja-JP" sz="1050" dirty="0">
                <a:solidFill>
                  <a:srgbClr val="FF0000"/>
                </a:solidFill>
              </a:rPr>
              <a:t>1.1.1.1</a:t>
            </a:r>
          </a:p>
          <a:p>
            <a:pPr>
              <a:defRPr/>
            </a:pPr>
            <a:r>
              <a:rPr lang="en-US" altLang="ja-JP" sz="1050" dirty="0">
                <a:solidFill>
                  <a:srgbClr val="FF0000"/>
                </a:solidFill>
              </a:rPr>
              <a:t>DNS</a:t>
            </a:r>
            <a:r>
              <a:rPr lang="ja-JP" altLang="en-US" sz="1050" dirty="0">
                <a:solidFill>
                  <a:srgbClr val="FF0000"/>
                </a:solidFill>
              </a:rPr>
              <a:t>２：</a:t>
            </a:r>
            <a:r>
              <a:rPr lang="en-US" altLang="ja-JP" sz="1050" dirty="0">
                <a:solidFill>
                  <a:srgbClr val="FF0000"/>
                </a:solidFill>
              </a:rPr>
              <a:t>8.8.8.8</a:t>
            </a:r>
          </a:p>
          <a:p>
            <a:pPr>
              <a:defRPr/>
            </a:pPr>
            <a:r>
              <a:rPr lang="ja-JP" altLang="en-US" sz="1050" dirty="0">
                <a:solidFill>
                  <a:srgbClr val="FF0000"/>
                </a:solidFill>
              </a:rPr>
              <a:t>リースタイム：</a:t>
            </a:r>
            <a:r>
              <a:rPr lang="en-US" altLang="ja-JP" sz="1050" dirty="0">
                <a:solidFill>
                  <a:srgbClr val="FF0000"/>
                </a:solidFill>
              </a:rPr>
              <a:t>600-7200</a:t>
            </a:r>
            <a:endParaRPr lang="ja-JP" altLang="en-US" sz="1050" dirty="0">
              <a:solidFill>
                <a:srgbClr val="FF0000"/>
              </a:solidFill>
            </a:endParaRPr>
          </a:p>
        </p:txBody>
      </p:sp>
      <p:cxnSp>
        <p:nvCxnSpPr>
          <p:cNvPr id="33" name="直線矢印コネクタ 32">
            <a:extLst>
              <a:ext uri="{FF2B5EF4-FFF2-40B4-BE49-F238E27FC236}">
                <a16:creationId xmlns:a16="http://schemas.microsoft.com/office/drawing/2014/main" id="{68B3FF97-3E25-4E17-A2CC-31C3E7C17779}"/>
              </a:ext>
            </a:extLst>
          </p:cNvPr>
          <p:cNvCxnSpPr>
            <a:cxnSpLocks/>
          </p:cNvCxnSpPr>
          <p:nvPr/>
        </p:nvCxnSpPr>
        <p:spPr>
          <a:xfrm flipH="1">
            <a:off x="2514600" y="3078163"/>
            <a:ext cx="1870075" cy="21288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53AA3F6-4448-4DEC-8398-28CD2834D222}"/>
              </a:ext>
            </a:extLst>
          </p:cNvPr>
          <p:cNvCxnSpPr>
            <a:cxnSpLocks/>
          </p:cNvCxnSpPr>
          <p:nvPr/>
        </p:nvCxnSpPr>
        <p:spPr>
          <a:xfrm flipH="1">
            <a:off x="2536825" y="3770313"/>
            <a:ext cx="1846263" cy="1549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63801C3-3E62-4169-8298-9AD16314FB85}"/>
              </a:ext>
            </a:extLst>
          </p:cNvPr>
          <p:cNvCxnSpPr>
            <a:cxnSpLocks/>
          </p:cNvCxnSpPr>
          <p:nvPr/>
        </p:nvCxnSpPr>
        <p:spPr>
          <a:xfrm flipH="1">
            <a:off x="3132138" y="5589588"/>
            <a:ext cx="11223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2BA591BD-9D43-49F3-9133-80AD68218F6C}"/>
              </a:ext>
            </a:extLst>
          </p:cNvPr>
          <p:cNvCxnSpPr>
            <a:cxnSpLocks/>
          </p:cNvCxnSpPr>
          <p:nvPr/>
        </p:nvCxnSpPr>
        <p:spPr>
          <a:xfrm flipH="1" flipV="1">
            <a:off x="3132138" y="5734050"/>
            <a:ext cx="1122362" cy="574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5">
            <a:extLst>
              <a:ext uri="{FF2B5EF4-FFF2-40B4-BE49-F238E27FC236}">
                <a16:creationId xmlns:a16="http://schemas.microsoft.com/office/drawing/2014/main" id="{8764AA99-3F77-47CE-A196-3768786B901A}"/>
              </a:ext>
            </a:extLst>
          </p:cNvPr>
          <p:cNvSpPr>
            <a:spLocks noChangeArrowheads="1"/>
          </p:cNvSpPr>
          <p:nvPr/>
        </p:nvSpPr>
        <p:spPr bwMode="auto">
          <a:xfrm>
            <a:off x="460375" y="38576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27651" name="Line 50">
            <a:extLst>
              <a:ext uri="{FF2B5EF4-FFF2-40B4-BE49-F238E27FC236}">
                <a16:creationId xmlns:a16="http://schemas.microsoft.com/office/drawing/2014/main" id="{3DC0A441-443A-4308-A945-BC918432F97B}"/>
              </a:ext>
            </a:extLst>
          </p:cNvPr>
          <p:cNvSpPr>
            <a:spLocks noChangeShapeType="1"/>
          </p:cNvSpPr>
          <p:nvPr/>
        </p:nvSpPr>
        <p:spPr bwMode="auto">
          <a:xfrm flipH="1">
            <a:off x="941388" y="5749925"/>
            <a:ext cx="1150937"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5362" name="タイトル 2">
            <a:extLst>
              <a:ext uri="{FF2B5EF4-FFF2-40B4-BE49-F238E27FC236}">
                <a16:creationId xmlns:a16="http://schemas.microsoft.com/office/drawing/2014/main" id="{54328479-942F-4997-AC82-155533ECDDC5}"/>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4F22C6CA-32D3-4A47-8789-613C9B0B1B7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1F5CD19C-BB9B-4C29-8B28-F4A84C35B29F}"/>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D77A0062-8B65-4802-BCE8-82CDDD110CA8}"/>
              </a:ext>
            </a:extLst>
          </p:cNvPr>
          <p:cNvSpPr/>
          <p:nvPr/>
        </p:nvSpPr>
        <p:spPr>
          <a:xfrm>
            <a:off x="209550" y="1538288"/>
            <a:ext cx="88265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⑭</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Static</a:t>
            </a:r>
            <a:r>
              <a:rPr lang="ja-JP" altLang="en-US" sz="1400" b="1" dirty="0">
                <a:solidFill>
                  <a:srgbClr val="C00000"/>
                </a:solidFill>
              </a:rPr>
              <a:t>ルート</a:t>
            </a:r>
            <a:r>
              <a:rPr lang="ja-JP" altLang="en-US" sz="1400" dirty="0">
                <a:solidFill>
                  <a:schemeClr val="bg1">
                    <a:lumMod val="50000"/>
                  </a:schemeClr>
                </a:solidFill>
              </a:rPr>
              <a:t>：</a:t>
            </a:r>
            <a:r>
              <a:rPr lang="en-US" altLang="ja-JP" sz="1400" dirty="0">
                <a:solidFill>
                  <a:schemeClr val="bg1">
                    <a:lumMod val="50000"/>
                  </a:schemeClr>
                </a:solidFill>
              </a:rPr>
              <a:t>LAN</a:t>
            </a:r>
            <a:r>
              <a:rPr lang="ja-JP" altLang="en-US" sz="1400" dirty="0">
                <a:solidFill>
                  <a:schemeClr val="bg1">
                    <a:lumMod val="50000"/>
                  </a:schemeClr>
                </a:solidFill>
              </a:rPr>
              <a:t>側複数セグメントの設定を行います。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a:t>
            </a:r>
            <a:r>
              <a:rPr lang="ja-JP" altLang="en-US" sz="1400" dirty="0">
                <a:solidFill>
                  <a:schemeClr val="bg1">
                    <a:lumMod val="50000"/>
                  </a:schemeClr>
                </a:solidFill>
              </a:rPr>
              <a:t>センター拠点にデフォルトルートを設定ください。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a:t>
            </a:r>
            <a:r>
              <a:rPr lang="ja-JP" altLang="en-US" sz="1400" dirty="0">
                <a:solidFill>
                  <a:schemeClr val="bg1">
                    <a:lumMod val="50000"/>
                  </a:schemeClr>
                </a:solidFill>
              </a:rPr>
              <a:t>デフォルトルートは</a:t>
            </a:r>
            <a:r>
              <a:rPr lang="en-US" altLang="ja-JP" sz="1400" dirty="0">
                <a:solidFill>
                  <a:schemeClr val="bg1">
                    <a:lumMod val="50000"/>
                  </a:schemeClr>
                </a:solidFill>
              </a:rPr>
              <a:t>1</a:t>
            </a:r>
            <a:r>
              <a:rPr lang="ja-JP" altLang="en-US" sz="1400" dirty="0">
                <a:solidFill>
                  <a:schemeClr val="bg1">
                    <a:lumMod val="50000"/>
                  </a:schemeClr>
                </a:solidFill>
              </a:rPr>
              <a:t>拠点のみに設定可能です。</a:t>
            </a:r>
            <a:endParaRPr lang="en-US" altLang="ja-JP" sz="1400" dirty="0">
              <a:solidFill>
                <a:srgbClr val="FF0000"/>
              </a:solidFill>
            </a:endParaRPr>
          </a:p>
        </p:txBody>
      </p:sp>
      <p:sp>
        <p:nvSpPr>
          <p:cNvPr id="27656" name="Line 50">
            <a:extLst>
              <a:ext uri="{FF2B5EF4-FFF2-40B4-BE49-F238E27FC236}">
                <a16:creationId xmlns:a16="http://schemas.microsoft.com/office/drawing/2014/main" id="{57EB6E1C-66BC-486A-8061-5EE5EFAC3255}"/>
              </a:ext>
            </a:extLst>
          </p:cNvPr>
          <p:cNvSpPr>
            <a:spLocks noChangeShapeType="1"/>
          </p:cNvSpPr>
          <p:nvPr/>
        </p:nvSpPr>
        <p:spPr bwMode="auto">
          <a:xfrm>
            <a:off x="941388" y="34480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7657" name="Line 50">
            <a:extLst>
              <a:ext uri="{FF2B5EF4-FFF2-40B4-BE49-F238E27FC236}">
                <a16:creationId xmlns:a16="http://schemas.microsoft.com/office/drawing/2014/main" id="{5D0A990F-28B1-4437-AD0F-0E4A6A65431D}"/>
              </a:ext>
            </a:extLst>
          </p:cNvPr>
          <p:cNvSpPr>
            <a:spLocks noChangeShapeType="1"/>
          </p:cNvSpPr>
          <p:nvPr/>
        </p:nvSpPr>
        <p:spPr bwMode="auto">
          <a:xfrm flipH="1">
            <a:off x="776288" y="46053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6637772F-ADFD-482C-8222-0A77C93506A1}"/>
              </a:ext>
            </a:extLst>
          </p:cNvPr>
          <p:cNvSpPr/>
          <p:nvPr/>
        </p:nvSpPr>
        <p:spPr>
          <a:xfrm>
            <a:off x="647700" y="43846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F99DD046-B50B-40BC-AFC9-156FCF9F9DB6}"/>
              </a:ext>
            </a:extLst>
          </p:cNvPr>
          <p:cNvSpPr/>
          <p:nvPr/>
        </p:nvSpPr>
        <p:spPr>
          <a:xfrm>
            <a:off x="179388" y="30686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EEA77626-E3CB-448E-8445-485837BE8845}"/>
              </a:ext>
            </a:extLst>
          </p:cNvPr>
          <p:cNvSpPr/>
          <p:nvPr/>
        </p:nvSpPr>
        <p:spPr>
          <a:xfrm>
            <a:off x="641350" y="39528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6" name="正方形/長方形 25">
            <a:extLst>
              <a:ext uri="{FF2B5EF4-FFF2-40B4-BE49-F238E27FC236}">
                <a16:creationId xmlns:a16="http://schemas.microsoft.com/office/drawing/2014/main" id="{D8A0238B-EB6F-48DB-A6FB-DD330CF4AFD8}"/>
              </a:ext>
            </a:extLst>
          </p:cNvPr>
          <p:cNvSpPr/>
          <p:nvPr/>
        </p:nvSpPr>
        <p:spPr>
          <a:xfrm>
            <a:off x="568325" y="553402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 name="楕円 1">
            <a:extLst>
              <a:ext uri="{FF2B5EF4-FFF2-40B4-BE49-F238E27FC236}">
                <a16:creationId xmlns:a16="http://schemas.microsoft.com/office/drawing/2014/main" id="{D39F355D-833B-4A12-9D37-FC169577E3E2}"/>
              </a:ext>
            </a:extLst>
          </p:cNvPr>
          <p:cNvSpPr/>
          <p:nvPr/>
        </p:nvSpPr>
        <p:spPr>
          <a:xfrm>
            <a:off x="1774825" y="5462588"/>
            <a:ext cx="1081088" cy="573087"/>
          </a:xfrm>
          <a:prstGeom prst="ellipse">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0070C0"/>
                </a:solidFill>
              </a:rPr>
              <a:t>インターネット</a:t>
            </a:r>
          </a:p>
        </p:txBody>
      </p:sp>
      <p:sp>
        <p:nvSpPr>
          <p:cNvPr id="29" name="正方形/長方形 28">
            <a:extLst>
              <a:ext uri="{FF2B5EF4-FFF2-40B4-BE49-F238E27FC236}">
                <a16:creationId xmlns:a16="http://schemas.microsoft.com/office/drawing/2014/main" id="{086BD86D-0FD0-4A43-AA28-B0FD695FE8CE}"/>
              </a:ext>
            </a:extLst>
          </p:cNvPr>
          <p:cNvSpPr/>
          <p:nvPr/>
        </p:nvSpPr>
        <p:spPr>
          <a:xfrm>
            <a:off x="906463" y="5218113"/>
            <a:ext cx="1736725"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192.168.1.254</a:t>
            </a:r>
            <a:endParaRPr lang="ja-JP" altLang="en-US" sz="900" dirty="0">
              <a:solidFill>
                <a:srgbClr val="FF0000"/>
              </a:solidFill>
            </a:endParaRPr>
          </a:p>
        </p:txBody>
      </p:sp>
      <p:sp>
        <p:nvSpPr>
          <p:cNvPr id="3" name="矢印: 下 2">
            <a:extLst>
              <a:ext uri="{FF2B5EF4-FFF2-40B4-BE49-F238E27FC236}">
                <a16:creationId xmlns:a16="http://schemas.microsoft.com/office/drawing/2014/main" id="{F9410A5F-202F-4536-9BCF-CFA95ADC7620}"/>
              </a:ext>
            </a:extLst>
          </p:cNvPr>
          <p:cNvSpPr/>
          <p:nvPr/>
        </p:nvSpPr>
        <p:spPr>
          <a:xfrm>
            <a:off x="1031875" y="4800600"/>
            <a:ext cx="127000" cy="508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1" name="正方形/長方形 30">
            <a:extLst>
              <a:ext uri="{FF2B5EF4-FFF2-40B4-BE49-F238E27FC236}">
                <a16:creationId xmlns:a16="http://schemas.microsoft.com/office/drawing/2014/main" id="{0FA338D4-02E5-47E4-A3D1-925D20A039C8}"/>
              </a:ext>
            </a:extLst>
          </p:cNvPr>
          <p:cNvSpPr/>
          <p:nvPr/>
        </p:nvSpPr>
        <p:spPr>
          <a:xfrm>
            <a:off x="1136650" y="4760913"/>
            <a:ext cx="1738313"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0.0.0.0/0</a:t>
            </a:r>
            <a:endParaRPr lang="ja-JP" altLang="en-US" sz="900" dirty="0">
              <a:solidFill>
                <a:srgbClr val="FF0000"/>
              </a:solidFill>
            </a:endParaRPr>
          </a:p>
        </p:txBody>
      </p:sp>
      <p:pic>
        <p:nvPicPr>
          <p:cNvPr id="27666" name="図 9">
            <a:extLst>
              <a:ext uri="{FF2B5EF4-FFF2-40B4-BE49-F238E27FC236}">
                <a16:creationId xmlns:a16="http://schemas.microsoft.com/office/drawing/2014/main" id="{FC142FB0-B5B7-4863-98DB-40642993B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475" y="3373438"/>
            <a:ext cx="55260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直線矢印コネクタ 34">
            <a:extLst>
              <a:ext uri="{FF2B5EF4-FFF2-40B4-BE49-F238E27FC236}">
                <a16:creationId xmlns:a16="http://schemas.microsoft.com/office/drawing/2014/main" id="{5237297B-74E7-495E-ADF9-325ED1680004}"/>
              </a:ext>
            </a:extLst>
          </p:cNvPr>
          <p:cNvCxnSpPr>
            <a:cxnSpLocks/>
          </p:cNvCxnSpPr>
          <p:nvPr/>
        </p:nvCxnSpPr>
        <p:spPr>
          <a:xfrm flipH="1">
            <a:off x="1911350" y="4700588"/>
            <a:ext cx="2471738" cy="196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FA0C72B0-2A8F-4943-B6AA-1C860DB9EDF5}"/>
              </a:ext>
            </a:extLst>
          </p:cNvPr>
          <p:cNvCxnSpPr>
            <a:cxnSpLocks/>
          </p:cNvCxnSpPr>
          <p:nvPr/>
        </p:nvCxnSpPr>
        <p:spPr>
          <a:xfrm flipH="1">
            <a:off x="2005013" y="4789488"/>
            <a:ext cx="4741862" cy="590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71A0E6C4-B9EA-401F-A69F-6A73E4E145B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2E981832-2ED0-481C-A947-7F8F5D6CA26D}"/>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1BA7DCCD-8611-4055-AA14-99585893E98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24" name="正方形/長方形 23">
            <a:extLst>
              <a:ext uri="{FF2B5EF4-FFF2-40B4-BE49-F238E27FC236}">
                <a16:creationId xmlns:a16="http://schemas.microsoft.com/office/drawing/2014/main" id="{B2F68879-763D-4CC7-93CC-92D91152A85A}"/>
              </a:ext>
            </a:extLst>
          </p:cNvPr>
          <p:cNvSpPr/>
          <p:nvPr/>
        </p:nvSpPr>
        <p:spPr>
          <a:xfrm>
            <a:off x="209550" y="5862638"/>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⑯右下の「更新」ボタンをクリック</a:t>
            </a:r>
          </a:p>
        </p:txBody>
      </p:sp>
      <p:pic>
        <p:nvPicPr>
          <p:cNvPr id="28678" name="図 24">
            <a:extLst>
              <a:ext uri="{FF2B5EF4-FFF2-40B4-BE49-F238E27FC236}">
                <a16:creationId xmlns:a16="http://schemas.microsoft.com/office/drawing/2014/main" id="{E8AF80D0-2D3B-4284-B7EC-95CB69A72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8769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E8A61A91-252B-40F1-8D70-8D073A76F077}"/>
              </a:ext>
            </a:extLst>
          </p:cNvPr>
          <p:cNvSpPr/>
          <p:nvPr/>
        </p:nvSpPr>
        <p:spPr>
          <a:xfrm>
            <a:off x="209550" y="1538288"/>
            <a:ext cx="80343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⑮</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LAN</a:t>
            </a:r>
            <a:r>
              <a:rPr lang="ja-JP" altLang="en-US" sz="1400" b="1" dirty="0">
                <a:solidFill>
                  <a:schemeClr val="accent2"/>
                </a:solidFill>
              </a:rPr>
              <a:t>アドレス</a:t>
            </a:r>
            <a:r>
              <a:rPr lang="ja-JP" altLang="en-US" sz="1400" dirty="0">
                <a:solidFill>
                  <a:schemeClr val="bg1">
                    <a:lumMod val="50000"/>
                  </a:schemeClr>
                </a:solidFill>
              </a:rPr>
              <a:t>：プライベートアドレス範囲にて設定ください。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https://support.onewan.cloud/hc/ja/articles/360016212472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a:t>
            </a:r>
            <a:r>
              <a:rPr lang="ja-JP" altLang="en-US" sz="1400" dirty="0">
                <a:solidFill>
                  <a:schemeClr val="bg1">
                    <a:lumMod val="50000"/>
                  </a:schemeClr>
                </a:solidFill>
              </a:rPr>
              <a:t>：パソコンの</a:t>
            </a:r>
            <a:r>
              <a:rPr lang="en-US" altLang="ja-JP" sz="1400" dirty="0">
                <a:solidFill>
                  <a:schemeClr val="bg1">
                    <a:lumMod val="50000"/>
                  </a:schemeClr>
                </a:solidFill>
              </a:rPr>
              <a:t>IP</a:t>
            </a:r>
            <a:r>
              <a:rPr lang="ja-JP" altLang="en-US" sz="1400" dirty="0">
                <a:solidFill>
                  <a:schemeClr val="bg1">
                    <a:lumMod val="50000"/>
                  </a:schemeClr>
                </a:solidFill>
              </a:rPr>
              <a:t>アドレス自動取得設定時に、</a:t>
            </a:r>
            <a:r>
              <a:rPr lang="en-US" altLang="ja-JP" sz="1400" dirty="0">
                <a:solidFill>
                  <a:schemeClr val="bg1">
                    <a:lumMod val="50000"/>
                  </a:schemeClr>
                </a:solidFill>
              </a:rPr>
              <a:t>IP</a:t>
            </a:r>
            <a:r>
              <a:rPr lang="ja-JP" altLang="en-US" sz="1400" dirty="0">
                <a:solidFill>
                  <a:schemeClr val="bg1">
                    <a:lumMod val="50000"/>
                  </a:schemeClr>
                </a:solidFill>
              </a:rPr>
              <a:t>アドレスを自動付与させる際に設定します。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https://support.onewan.cloud/hc/ja/articles/360016212492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OSPF</a:t>
            </a:r>
            <a:r>
              <a:rPr lang="en-US" altLang="ja-JP" sz="1400" dirty="0">
                <a:solidFill>
                  <a:schemeClr val="bg1">
                    <a:lumMod val="50000"/>
                  </a:schemeClr>
                </a:solidFill>
              </a:rPr>
              <a:t> </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BGP</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Static</a:t>
            </a:r>
            <a:r>
              <a:rPr lang="ja-JP" altLang="en-US" sz="1400" b="1" dirty="0">
                <a:solidFill>
                  <a:schemeClr val="accent2"/>
                </a:solidFill>
              </a:rPr>
              <a:t>ルート</a:t>
            </a:r>
            <a:r>
              <a:rPr lang="ja-JP" altLang="en-US" sz="1400" dirty="0">
                <a:solidFill>
                  <a:schemeClr val="bg1">
                    <a:lumMod val="50000"/>
                  </a:schemeClr>
                </a:solidFill>
              </a:rPr>
              <a:t>：</a:t>
            </a:r>
            <a:r>
              <a:rPr lang="en-US" altLang="ja-JP" sz="1400" dirty="0">
                <a:solidFill>
                  <a:schemeClr val="bg1">
                    <a:lumMod val="50000"/>
                  </a:schemeClr>
                </a:solidFill>
              </a:rPr>
              <a:t>LAN</a:t>
            </a:r>
            <a:r>
              <a:rPr lang="ja-JP" altLang="en-US" sz="1400" dirty="0">
                <a:solidFill>
                  <a:schemeClr val="bg1">
                    <a:lumMod val="50000"/>
                  </a:schemeClr>
                </a:solidFill>
              </a:rPr>
              <a:t>側に複数のネットワーク、デフォルトルート設定時に設定します。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https://support.onewan.cloud/hc/ja/articles/360016426131</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9EFF0843-9266-4FD0-A8B6-CDC822624FFD}"/>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65DE1978-B4A9-44CA-8C6E-570B28CA057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51A3DD38-4CD6-4CDD-8000-40590D09257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77E752E5-C68E-4A75-86FD-B477BE3C8926}"/>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⑰「エッジ装置の選択」をクリック</a:t>
            </a:r>
            <a:endParaRPr lang="en-US" altLang="ja-JP" sz="1400" dirty="0">
              <a:solidFill>
                <a:schemeClr val="bg1">
                  <a:lumMod val="50000"/>
                </a:schemeClr>
              </a:solidFill>
            </a:endParaRPr>
          </a:p>
        </p:txBody>
      </p:sp>
      <p:pic>
        <p:nvPicPr>
          <p:cNvPr id="29702" name="図 5">
            <a:extLst>
              <a:ext uri="{FF2B5EF4-FFF2-40B4-BE49-F238E27FC236}">
                <a16:creationId xmlns:a16="http://schemas.microsoft.com/office/drawing/2014/main" id="{5AFE2F91-AF0E-4419-8488-DBAFE27DF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989138"/>
            <a:ext cx="8048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54B38EC9-CF6A-4BFB-A2F8-87CDEC8F0EAA}"/>
              </a:ext>
            </a:extLst>
          </p:cNvPr>
          <p:cNvSpPr/>
          <p:nvPr/>
        </p:nvSpPr>
        <p:spPr>
          <a:xfrm>
            <a:off x="5135563" y="3135313"/>
            <a:ext cx="1655762" cy="4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29704" name="図 8">
            <a:extLst>
              <a:ext uri="{FF2B5EF4-FFF2-40B4-BE49-F238E27FC236}">
                <a16:creationId xmlns:a16="http://schemas.microsoft.com/office/drawing/2014/main" id="{1883F311-F22B-4B95-BAE2-05E6B56AA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5625"/>
            <a:ext cx="4695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a:extLst>
              <a:ext uri="{FF2B5EF4-FFF2-40B4-BE49-F238E27FC236}">
                <a16:creationId xmlns:a16="http://schemas.microsoft.com/office/drawing/2014/main" id="{37F5143D-6F12-4155-8FF4-808A8FC8EDB1}"/>
              </a:ext>
            </a:extLst>
          </p:cNvPr>
          <p:cNvSpPr/>
          <p:nvPr/>
        </p:nvSpPr>
        <p:spPr>
          <a:xfrm>
            <a:off x="209550" y="4014788"/>
            <a:ext cx="796290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⑱「設定」をクリック</a:t>
            </a:r>
            <a:endParaRPr lang="en-US" altLang="ja-JP" sz="1400" dirty="0">
              <a:solidFill>
                <a:schemeClr val="bg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B1A6D80-2DB1-4A00-B3C3-F68ED079CB8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7" name="正方形/長方形 6">
            <a:extLst>
              <a:ext uri="{FF2B5EF4-FFF2-40B4-BE49-F238E27FC236}">
                <a16:creationId xmlns:a16="http://schemas.microsoft.com/office/drawing/2014/main" id="{303F97AF-541B-4D1F-B0E7-4EDBACB0A0D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a:extLst>
              <a:ext uri="{FF2B5EF4-FFF2-40B4-BE49-F238E27FC236}">
                <a16:creationId xmlns:a16="http://schemas.microsoft.com/office/drawing/2014/main" id="{D09296E3-EE89-4225-8FDD-A9CA169628E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30725" name="図 5">
            <a:extLst>
              <a:ext uri="{FF2B5EF4-FFF2-40B4-BE49-F238E27FC236}">
                <a16:creationId xmlns:a16="http://schemas.microsoft.com/office/drawing/2014/main" id="{B99E8DFB-7B48-4034-AAE3-2606F2546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349500"/>
            <a:ext cx="7467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FE20A687-56CD-4102-B4F8-BA8B12C5631D}"/>
              </a:ext>
            </a:extLst>
          </p:cNvPr>
          <p:cNvSpPr/>
          <p:nvPr/>
        </p:nvSpPr>
        <p:spPr>
          <a:xfrm>
            <a:off x="7543800" y="2482850"/>
            <a:ext cx="576263"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8" name="正方形/長方形 7">
            <a:extLst>
              <a:ext uri="{FF2B5EF4-FFF2-40B4-BE49-F238E27FC236}">
                <a16:creationId xmlns:a16="http://schemas.microsoft.com/office/drawing/2014/main" id="{331FB9CC-160F-42FB-9D0E-72543274EE93}"/>
              </a:ext>
            </a:extLst>
          </p:cNvPr>
          <p:cNvSpPr/>
          <p:nvPr/>
        </p:nvSpPr>
        <p:spPr>
          <a:xfrm>
            <a:off x="34925" y="1412875"/>
            <a:ext cx="90170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⑲リロード⇒「</a:t>
            </a:r>
            <a:r>
              <a:rPr lang="ja-JP" altLang="en-US" sz="1400" b="1" dirty="0">
                <a:solidFill>
                  <a:schemeClr val="accent6"/>
                </a:solidFill>
              </a:rPr>
              <a:t>接続承認</a:t>
            </a:r>
            <a:r>
              <a:rPr lang="ja-JP" altLang="en-US" sz="1400" dirty="0">
                <a:solidFill>
                  <a:schemeClr val="bg1">
                    <a:lumMod val="50000"/>
                  </a:schemeClr>
                </a:solidFill>
              </a:rPr>
              <a:t>」をクリック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正常に「</a:t>
            </a:r>
            <a:r>
              <a:rPr lang="ja-JP" altLang="en-US" sz="1400" b="1" dirty="0">
                <a:solidFill>
                  <a:srgbClr val="7EC234"/>
                </a:solidFill>
              </a:rPr>
              <a:t>承認済み</a:t>
            </a:r>
            <a:r>
              <a:rPr lang="ja-JP" altLang="en-US" sz="1400" dirty="0">
                <a:solidFill>
                  <a:schemeClr val="bg1">
                    <a:lumMod val="50000"/>
                  </a:schemeClr>
                </a:solidFill>
              </a:rPr>
              <a:t>」へステータス変更された場合は、作業完了となります。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30</a:t>
            </a:r>
            <a:r>
              <a:rPr lang="ja-JP" altLang="en-US" sz="1400" dirty="0">
                <a:solidFill>
                  <a:schemeClr val="bg1">
                    <a:lumMod val="50000"/>
                  </a:schemeClr>
                </a:solidFill>
              </a:rPr>
              <a:t>分経過してもステータスが「</a:t>
            </a:r>
            <a:r>
              <a:rPr lang="ja-JP" altLang="en-US" sz="1400" b="1" dirty="0">
                <a:solidFill>
                  <a:srgbClr val="7EC234"/>
                </a:solidFill>
              </a:rPr>
              <a:t>承認済み</a:t>
            </a:r>
            <a:r>
              <a:rPr lang="ja-JP" altLang="en-US" sz="1400" dirty="0">
                <a:solidFill>
                  <a:schemeClr val="bg1">
                    <a:lumMod val="50000"/>
                  </a:schemeClr>
                </a:solidFill>
              </a:rPr>
              <a:t>」へ移行しない場合は「</a:t>
            </a:r>
            <a:r>
              <a:rPr lang="ja-JP" altLang="en-US" sz="1400" b="1" dirty="0">
                <a:solidFill>
                  <a:schemeClr val="accent2"/>
                </a:solidFill>
              </a:rPr>
              <a:t>接続承認失敗時の対応</a:t>
            </a:r>
            <a:r>
              <a:rPr lang="ja-JP" altLang="en-US" sz="1400" dirty="0">
                <a:solidFill>
                  <a:schemeClr val="bg1">
                    <a:lumMod val="50000"/>
                  </a:schemeClr>
                </a:solidFill>
              </a:rPr>
              <a:t>」を参照ください。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a:t>
            </a:r>
            <a:r>
              <a:rPr lang="ja-JP" altLang="en-US" sz="1400" dirty="0">
                <a:solidFill>
                  <a:schemeClr val="bg1">
                    <a:lumMod val="50000"/>
                  </a:schemeClr>
                </a:solidFill>
              </a:rPr>
              <a:t>ご利用回線や地域によっては、ファームウェアダウンロードに時間を要する可能性があります。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p>
          <a:p>
            <a:pPr>
              <a:defRPr/>
            </a:pPr>
            <a:endParaRPr lang="en-US" altLang="ja-JP" sz="1400" dirty="0">
              <a:solidFill>
                <a:schemeClr val="bg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59026171-11C4-4E85-9EA2-EDD509D67435}"/>
              </a:ext>
            </a:extLst>
          </p:cNvPr>
          <p:cNvSpPr/>
          <p:nvPr/>
        </p:nvSpPr>
        <p:spPr bwMode="auto">
          <a:xfrm>
            <a:off x="322263" y="1336675"/>
            <a:ext cx="8353425" cy="58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02C2CC6-7912-4D25-A8CB-BE9C1BC22172}"/>
              </a:ext>
            </a:extLst>
          </p:cNvPr>
          <p:cNvSpPr txBox="1"/>
          <p:nvPr/>
        </p:nvSpPr>
        <p:spPr bwMode="auto">
          <a:xfrm>
            <a:off x="323850" y="1341438"/>
            <a:ext cx="7848600" cy="584200"/>
          </a:xfrm>
          <a:prstGeom prst="rect">
            <a:avLst/>
          </a:prstGeom>
          <a:noFill/>
        </p:spPr>
        <p:txBody>
          <a:bodyPr>
            <a:spAutoFit/>
          </a:bodyPr>
          <a:lstStyle/>
          <a:p>
            <a:pPr>
              <a:defRPr/>
            </a:pPr>
            <a:r>
              <a:rPr lang="ja-JP" altLang="en-US" sz="3200" dirty="0">
                <a:latin typeface="+mj-lt"/>
                <a:ea typeface="Meiryo UI" panose="020B0604030504040204" pitchFamily="50" charset="-128"/>
              </a:rPr>
              <a:t>インターネットブレイクアウト構成の設定方法</a:t>
            </a:r>
            <a:endParaRPr lang="ja-JP" altLang="en-US" sz="3200" dirty="0">
              <a:solidFill>
                <a:schemeClr val="tx1">
                  <a:lumMod val="75000"/>
                  <a:lumOff val="25000"/>
                </a:schemeClr>
              </a:solidFill>
              <a:latin typeface="+mn-lt"/>
              <a:ea typeface="Meiryo UI" panose="020B0604030504040204" pitchFamily="50" charset="-128"/>
            </a:endParaRPr>
          </a:p>
        </p:txBody>
      </p:sp>
      <p:sp>
        <p:nvSpPr>
          <p:cNvPr id="3" name="四角形: 角を丸くする 2">
            <a:extLst>
              <a:ext uri="{FF2B5EF4-FFF2-40B4-BE49-F238E27FC236}">
                <a16:creationId xmlns:a16="http://schemas.microsoft.com/office/drawing/2014/main" id="{19C0EC01-6722-41A1-914D-3CC3BAF81A4C}"/>
              </a:ext>
            </a:extLst>
          </p:cNvPr>
          <p:cNvSpPr/>
          <p:nvPr/>
        </p:nvSpPr>
        <p:spPr>
          <a:xfrm>
            <a:off x="322263" y="2636838"/>
            <a:ext cx="8570912" cy="3529012"/>
          </a:xfrm>
          <a:prstGeom prst="roundRect">
            <a:avLst>
              <a:gd name="adj" fmla="val 9541"/>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800" dirty="0">
                <a:solidFill>
                  <a:schemeClr val="bg1">
                    <a:lumMod val="50000"/>
                  </a:schemeClr>
                </a:solidFill>
              </a:rPr>
              <a:t>本構成は、各拠点からインターネットを直接アクセスさせる構成（インターネットブレイクアウト構成）で利用されるお客様向けのマニュアルとなります。</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・お客様手配のルータ直下にエッジ装置（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r>
              <a:rPr lang="ja-JP" altLang="en-US" sz="1800" dirty="0">
                <a:solidFill>
                  <a:schemeClr val="bg1">
                    <a:lumMod val="50000"/>
                  </a:schemeClr>
                </a:solidFill>
              </a:rPr>
              <a:t>・</a:t>
            </a:r>
            <a:r>
              <a:rPr lang="en-US" altLang="ja-JP" sz="1800" dirty="0" err="1">
                <a:solidFill>
                  <a:schemeClr val="bg1">
                    <a:lumMod val="50000"/>
                  </a:schemeClr>
                </a:solidFill>
              </a:rPr>
              <a:t>PPPoE</a:t>
            </a:r>
            <a:r>
              <a:rPr lang="ja-JP" altLang="en-US" sz="1800" dirty="0">
                <a:solidFill>
                  <a:schemeClr val="bg1">
                    <a:lumMod val="50000"/>
                  </a:schemeClr>
                </a:solidFill>
              </a:rPr>
              <a:t>の</a:t>
            </a:r>
            <a:r>
              <a:rPr lang="en-US" altLang="ja-JP" sz="1800" dirty="0">
                <a:solidFill>
                  <a:schemeClr val="bg1">
                    <a:lumMod val="50000"/>
                  </a:schemeClr>
                </a:solidFill>
              </a:rPr>
              <a:t>ID</a:t>
            </a:r>
            <a:r>
              <a:rPr lang="ja-JP" altLang="en-US" sz="1800" dirty="0">
                <a:solidFill>
                  <a:schemeClr val="bg1">
                    <a:lumMod val="50000"/>
                  </a:schemeClr>
                </a:solidFill>
              </a:rPr>
              <a:t>でエッジ装置を利用する構成</a:t>
            </a:r>
            <a:endParaRPr lang="en-US" altLang="ja-JP" sz="1800" dirty="0">
              <a:solidFill>
                <a:schemeClr val="bg1">
                  <a:lumMod val="50000"/>
                </a:schemeClr>
              </a:solidFill>
            </a:endParaRPr>
          </a:p>
          <a:p>
            <a:pPr>
              <a:defRPr/>
            </a:pPr>
            <a:r>
              <a:rPr lang="ja-JP" altLang="en-US" sz="1800" dirty="0">
                <a:solidFill>
                  <a:schemeClr val="bg1">
                    <a:lumMod val="50000"/>
                  </a:schemeClr>
                </a:solidFill>
              </a:rPr>
              <a:t>・ドコモ</a:t>
            </a:r>
            <a:r>
              <a:rPr lang="en-US" altLang="ja-JP" sz="1800" dirty="0">
                <a:solidFill>
                  <a:schemeClr val="bg1">
                    <a:lumMod val="50000"/>
                  </a:schemeClr>
                </a:solidFill>
              </a:rPr>
              <a:t>home 5G</a:t>
            </a:r>
            <a:r>
              <a:rPr lang="ja-JP" altLang="en-US" sz="1800" dirty="0">
                <a:solidFill>
                  <a:schemeClr val="bg1">
                    <a:lumMod val="50000"/>
                  </a:schemeClr>
                </a:solidFill>
              </a:rPr>
              <a:t>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r>
              <a:rPr lang="ja-JP" altLang="en-US" sz="1800" dirty="0">
                <a:solidFill>
                  <a:schemeClr val="bg1">
                    <a:lumMod val="50000"/>
                  </a:schemeClr>
                </a:solidFill>
              </a:rPr>
              <a:t>・各社</a:t>
            </a:r>
            <a:r>
              <a:rPr lang="en-US" altLang="ja-JP" sz="1800" dirty="0">
                <a:solidFill>
                  <a:schemeClr val="bg1">
                    <a:lumMod val="50000"/>
                  </a:schemeClr>
                </a:solidFill>
              </a:rPr>
              <a:t>5G</a:t>
            </a:r>
            <a:r>
              <a:rPr lang="ja-JP" altLang="en-US" sz="1800" dirty="0">
                <a:solidFill>
                  <a:schemeClr val="bg1">
                    <a:lumMod val="50000"/>
                  </a:schemeClr>
                </a:solidFill>
              </a:rPr>
              <a:t>ルータ直下にエッジ装置（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が該当します。</a:t>
            </a:r>
            <a:endParaRPr lang="en-US" altLang="ja-JP" sz="1800" dirty="0">
              <a:solidFill>
                <a:schemeClr val="bg1">
                  <a:lumMod val="50000"/>
                </a:schemeClr>
              </a:solidFill>
            </a:endParaRPr>
          </a:p>
          <a:p>
            <a:pPr>
              <a:defRPr/>
            </a:pPr>
            <a:endParaRPr lang="ja-JP" altLang="en-US" sz="1800" dirty="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DBB255D8-AC62-4C4C-9D5B-8F1A28F7FE06}"/>
              </a:ext>
            </a:extLst>
          </p:cNvPr>
          <p:cNvSpPr>
            <a:spLocks noGrp="1" noChangeArrowheads="1"/>
          </p:cNvSpPr>
          <p:nvPr>
            <p:ph type="title"/>
          </p:nvPr>
        </p:nvSpPr>
        <p:spPr>
          <a:xfrm>
            <a:off x="215900" y="260350"/>
            <a:ext cx="7789863" cy="422275"/>
          </a:xfrm>
        </p:spPr>
        <p:txBody>
          <a:bodyPr wrap="none" lIns="36000" tIns="36000" rIns="36000"/>
          <a:lstStyle/>
          <a:p>
            <a:pPr>
              <a:defRPr/>
            </a:pPr>
            <a:r>
              <a:rPr lang="en-US" altLang="ja-JP" sz="2800" dirty="0" err="1">
                <a:latin typeface="+mj-lt"/>
                <a:ea typeface="Meiryo UI" panose="020B0604030504040204" pitchFamily="50" charset="-128"/>
              </a:rPr>
              <a:t>CloudWAN</a:t>
            </a:r>
            <a:r>
              <a:rPr lang="ja-JP" altLang="en-US" sz="2800" dirty="0">
                <a:latin typeface="+mj-lt"/>
                <a:ea typeface="Meiryo UI" panose="020B0604030504040204" pitchFamily="50" charset="-128"/>
              </a:rPr>
              <a:t>コントロールパネル　拠点設定</a:t>
            </a:r>
          </a:p>
        </p:txBody>
      </p:sp>
      <p:sp>
        <p:nvSpPr>
          <p:cNvPr id="32" name="正方形/長方形 31">
            <a:extLst>
              <a:ext uri="{FF2B5EF4-FFF2-40B4-BE49-F238E27FC236}">
                <a16:creationId xmlns:a16="http://schemas.microsoft.com/office/drawing/2014/main" id="{A1B9AD62-6F21-4B46-B6AD-471D53450830}"/>
              </a:ext>
            </a:extLst>
          </p:cNvPr>
          <p:cNvSpPr/>
          <p:nvPr/>
        </p:nvSpPr>
        <p:spPr bwMode="auto">
          <a:xfrm>
            <a:off x="19050" y="882650"/>
            <a:ext cx="9017000" cy="733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933C7FB9-C342-4DC5-AF88-4843DDC6C276}"/>
              </a:ext>
            </a:extLst>
          </p:cNvPr>
          <p:cNvSpPr txBox="1"/>
          <p:nvPr/>
        </p:nvSpPr>
        <p:spPr bwMode="auto">
          <a:xfrm>
            <a:off x="19050" y="908050"/>
            <a:ext cx="8729663" cy="708025"/>
          </a:xfrm>
          <a:prstGeom prst="rect">
            <a:avLst/>
          </a:prstGeom>
          <a:noFill/>
        </p:spPr>
        <p:txBody>
          <a:bodyPr>
            <a:spAutoFit/>
          </a:bodyPr>
          <a:lstStyle/>
          <a:p>
            <a:pPr>
              <a:defRPr/>
            </a:pPr>
            <a:r>
              <a:rPr lang="en-US" altLang="ja-JP" sz="2000" dirty="0" err="1">
                <a:solidFill>
                  <a:schemeClr val="tx1">
                    <a:lumMod val="75000"/>
                    <a:lumOff val="25000"/>
                  </a:schemeClr>
                </a:solidFill>
                <a:latin typeface="+mn-lt"/>
                <a:ea typeface="Meiryo UI" panose="020B0604030504040204" pitchFamily="50" charset="-128"/>
              </a:rPr>
              <a:t>CloudWAN</a:t>
            </a:r>
            <a:r>
              <a:rPr lang="ja-JP" altLang="en-US" sz="2000" dirty="0">
                <a:solidFill>
                  <a:schemeClr val="tx1">
                    <a:lumMod val="75000"/>
                    <a:lumOff val="25000"/>
                  </a:schemeClr>
                </a:solidFill>
                <a:latin typeface="+mn-lt"/>
                <a:ea typeface="Meiryo UI" panose="020B0604030504040204" pitchFamily="50" charset="-128"/>
              </a:rPr>
              <a:t>オーバーレイタイプのサービス開通前後で実施する作業をご説明いたします。ご利用の構成によって設定項目が異なる為、ご注意ください。</a:t>
            </a:r>
          </a:p>
        </p:txBody>
      </p:sp>
      <p:pic>
        <p:nvPicPr>
          <p:cNvPr id="14341" name="Picture 17" descr="パソコンを使う会社員のイラスト（男性・笑顔）">
            <a:extLst>
              <a:ext uri="{FF2B5EF4-FFF2-40B4-BE49-F238E27FC236}">
                <a16:creationId xmlns:a16="http://schemas.microsoft.com/office/drawing/2014/main" id="{D464549C-4DDC-47E9-A92C-4AA84FC77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173288"/>
            <a:ext cx="106521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四角形: 角を丸くする 17">
            <a:extLst>
              <a:ext uri="{FF2B5EF4-FFF2-40B4-BE49-F238E27FC236}">
                <a16:creationId xmlns:a16="http://schemas.microsoft.com/office/drawing/2014/main" id="{6E66BC27-60D1-47D9-89F7-F12D3343B5F4}"/>
              </a:ext>
            </a:extLst>
          </p:cNvPr>
          <p:cNvSpPr/>
          <p:nvPr/>
        </p:nvSpPr>
        <p:spPr>
          <a:xfrm>
            <a:off x="185738" y="3860800"/>
            <a:ext cx="2160587" cy="708025"/>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エッジ装置の手配</a:t>
            </a:r>
            <a:endParaRPr lang="en-US" altLang="ja-JP" sz="1400" dirty="0">
              <a:solidFill>
                <a:schemeClr val="bg1">
                  <a:lumMod val="50000"/>
                </a:schemeClr>
              </a:solidFill>
            </a:endParaRPr>
          </a:p>
          <a:p>
            <a:pPr algn="ctr">
              <a:defRPr/>
            </a:pPr>
            <a:r>
              <a:rPr lang="en-US" altLang="ja-JP" sz="1400" dirty="0">
                <a:solidFill>
                  <a:schemeClr val="bg1">
                    <a:lumMod val="50000"/>
                  </a:schemeClr>
                </a:solidFill>
              </a:rPr>
              <a:t>(</a:t>
            </a:r>
            <a:r>
              <a:rPr lang="ja-JP" altLang="en-US" sz="1400" dirty="0">
                <a:solidFill>
                  <a:schemeClr val="bg1">
                    <a:lumMod val="50000"/>
                  </a:schemeClr>
                </a:solidFill>
              </a:rPr>
              <a:t>コントロールパネル</a:t>
            </a:r>
            <a:r>
              <a:rPr lang="en-US" altLang="ja-JP" sz="1400" dirty="0">
                <a:solidFill>
                  <a:schemeClr val="bg1">
                    <a:lumMod val="50000"/>
                  </a:schemeClr>
                </a:solidFill>
              </a:rPr>
              <a:t>)</a:t>
            </a:r>
            <a:endParaRPr lang="ja-JP" altLang="en-US" sz="1400" dirty="0">
              <a:solidFill>
                <a:schemeClr val="bg1">
                  <a:lumMod val="50000"/>
                </a:schemeClr>
              </a:solidFill>
            </a:endParaRPr>
          </a:p>
        </p:txBody>
      </p:sp>
      <p:sp>
        <p:nvSpPr>
          <p:cNvPr id="19" name="矢印: 右 18">
            <a:extLst>
              <a:ext uri="{FF2B5EF4-FFF2-40B4-BE49-F238E27FC236}">
                <a16:creationId xmlns:a16="http://schemas.microsoft.com/office/drawing/2014/main" id="{911E635C-5E8A-45C8-B8CB-C72E7AF9FC45}"/>
              </a:ext>
            </a:extLst>
          </p:cNvPr>
          <p:cNvSpPr/>
          <p:nvPr/>
        </p:nvSpPr>
        <p:spPr>
          <a:xfrm>
            <a:off x="2341563" y="2693988"/>
            <a:ext cx="431800" cy="504825"/>
          </a:xfrm>
          <a:prstGeom prst="righ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14344" name="Picture 19" descr="テレフォン・オペレーターのイラスト">
            <a:extLst>
              <a:ext uri="{FF2B5EF4-FFF2-40B4-BE49-F238E27FC236}">
                <a16:creationId xmlns:a16="http://schemas.microsoft.com/office/drawing/2014/main" id="{CB7A9EBF-ADE4-419D-AB96-DC816A376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2173288"/>
            <a:ext cx="151923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四角形: 角を丸くする 22">
            <a:extLst>
              <a:ext uri="{FF2B5EF4-FFF2-40B4-BE49-F238E27FC236}">
                <a16:creationId xmlns:a16="http://schemas.microsoft.com/office/drawing/2014/main" id="{F79981A1-FAB9-4A6E-9034-569473E5679E}"/>
              </a:ext>
            </a:extLst>
          </p:cNvPr>
          <p:cNvSpPr/>
          <p:nvPr/>
        </p:nvSpPr>
        <p:spPr>
          <a:xfrm>
            <a:off x="2773363" y="3860800"/>
            <a:ext cx="3598862" cy="2160588"/>
          </a:xfrm>
          <a:prstGeom prst="roundRect">
            <a:avLst>
              <a:gd name="adj" fmla="val 5734"/>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エッジ装置の発送</a:t>
            </a:r>
            <a:endParaRPr lang="en-US" altLang="ja-JP" sz="1400" dirty="0">
              <a:solidFill>
                <a:schemeClr val="bg1">
                  <a:lumMod val="50000"/>
                </a:schemeClr>
              </a:solidFill>
            </a:endParaRPr>
          </a:p>
          <a:p>
            <a:pPr marL="285750" indent="-285750">
              <a:buFont typeface="Arial" panose="020B0604020202020204" pitchFamily="34" charset="0"/>
              <a:buChar char="•"/>
              <a:defRPr/>
            </a:pPr>
            <a:r>
              <a:rPr lang="ja-JP" altLang="en-US" sz="1400" dirty="0">
                <a:solidFill>
                  <a:schemeClr val="bg1">
                    <a:lumMod val="50000"/>
                  </a:schemeClr>
                </a:solidFill>
              </a:rPr>
              <a:t>エッジ装置の手配時に日付指定されたオーダーは、連絡なく指定日着目標に発送します。</a:t>
            </a:r>
            <a:br>
              <a:rPr lang="en-US" altLang="ja-JP" sz="1400" dirty="0">
                <a:solidFill>
                  <a:schemeClr val="bg1">
                    <a:lumMod val="50000"/>
                  </a:schemeClr>
                </a:solidFill>
              </a:rPr>
            </a:br>
            <a:r>
              <a:rPr lang="en-US" altLang="ja-JP" sz="1400" dirty="0">
                <a:solidFill>
                  <a:schemeClr val="bg1">
                    <a:lumMod val="50000"/>
                  </a:schemeClr>
                </a:solidFill>
              </a:rPr>
              <a:t>※</a:t>
            </a:r>
            <a:r>
              <a:rPr lang="ja-JP" altLang="en-US" sz="1400" dirty="0">
                <a:solidFill>
                  <a:schemeClr val="bg1">
                    <a:lumMod val="50000"/>
                  </a:schemeClr>
                </a:solidFill>
              </a:rPr>
              <a:t>天候などにより遅れる可能性もあります。</a:t>
            </a:r>
            <a:endParaRPr lang="en-US" altLang="ja-JP" sz="1400" dirty="0">
              <a:solidFill>
                <a:schemeClr val="bg1">
                  <a:lumMod val="50000"/>
                </a:schemeClr>
              </a:solidFill>
            </a:endParaRPr>
          </a:p>
          <a:p>
            <a:pPr marL="285750" indent="-285750">
              <a:buFont typeface="Arial" panose="020B0604020202020204" pitchFamily="34" charset="0"/>
              <a:buChar char="•"/>
              <a:defRPr/>
            </a:pPr>
            <a:r>
              <a:rPr lang="ja-JP" altLang="en-US" sz="1400" dirty="0">
                <a:solidFill>
                  <a:schemeClr val="bg1">
                    <a:lumMod val="50000"/>
                  </a:schemeClr>
                </a:solidFill>
              </a:rPr>
              <a:t>回線と一括オーダー、オンサイト工事の場合はチケットを連絡いたします。</a:t>
            </a:r>
            <a:endParaRPr lang="en-US" altLang="ja-JP" sz="1400" dirty="0">
              <a:solidFill>
                <a:schemeClr val="bg1">
                  <a:lumMod val="50000"/>
                </a:schemeClr>
              </a:solidFill>
            </a:endParaRPr>
          </a:p>
        </p:txBody>
      </p:sp>
      <p:sp>
        <p:nvSpPr>
          <p:cNvPr id="25" name="矢印: 右 24">
            <a:extLst>
              <a:ext uri="{FF2B5EF4-FFF2-40B4-BE49-F238E27FC236}">
                <a16:creationId xmlns:a16="http://schemas.microsoft.com/office/drawing/2014/main" id="{64C53D2E-4AD1-4ED4-BD7F-51D58070962D}"/>
              </a:ext>
            </a:extLst>
          </p:cNvPr>
          <p:cNvSpPr/>
          <p:nvPr/>
        </p:nvSpPr>
        <p:spPr>
          <a:xfrm>
            <a:off x="6372225" y="2700338"/>
            <a:ext cx="431800" cy="503237"/>
          </a:xfrm>
          <a:prstGeom prst="righ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9" name="正方形/長方形 28">
            <a:extLst>
              <a:ext uri="{FF2B5EF4-FFF2-40B4-BE49-F238E27FC236}">
                <a16:creationId xmlns:a16="http://schemas.microsoft.com/office/drawing/2014/main" id="{5F599A93-383B-4953-8348-C355FCFAEFF5}"/>
              </a:ext>
            </a:extLst>
          </p:cNvPr>
          <p:cNvSpPr/>
          <p:nvPr/>
        </p:nvSpPr>
        <p:spPr>
          <a:xfrm>
            <a:off x="595313" y="3429000"/>
            <a:ext cx="1296987" cy="29051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ご利用者様</a:t>
            </a:r>
          </a:p>
        </p:txBody>
      </p:sp>
      <p:sp>
        <p:nvSpPr>
          <p:cNvPr id="30" name="正方形/長方形 29">
            <a:extLst>
              <a:ext uri="{FF2B5EF4-FFF2-40B4-BE49-F238E27FC236}">
                <a16:creationId xmlns:a16="http://schemas.microsoft.com/office/drawing/2014/main" id="{B7749834-E9F8-470C-8535-E0BD33E86453}"/>
              </a:ext>
            </a:extLst>
          </p:cNvPr>
          <p:cNvSpPr/>
          <p:nvPr/>
        </p:nvSpPr>
        <p:spPr>
          <a:xfrm>
            <a:off x="3924300" y="3441700"/>
            <a:ext cx="1295400" cy="29051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solidFill>
                  <a:schemeClr val="bg1">
                    <a:lumMod val="50000"/>
                  </a:schemeClr>
                </a:solidFill>
              </a:rPr>
              <a:t>NTTPC</a:t>
            </a:r>
            <a:endParaRPr lang="ja-JP" altLang="en-US" sz="1400" dirty="0">
              <a:solidFill>
                <a:schemeClr val="bg1">
                  <a:lumMod val="50000"/>
                </a:schemeClr>
              </a:solidFill>
            </a:endParaRPr>
          </a:p>
        </p:txBody>
      </p:sp>
      <p:pic>
        <p:nvPicPr>
          <p:cNvPr id="14349" name="Picture 17" descr="パソコンを使う会社員のイラスト（男性・笑顔）">
            <a:extLst>
              <a:ext uri="{FF2B5EF4-FFF2-40B4-BE49-F238E27FC236}">
                <a16:creationId xmlns:a16="http://schemas.microsoft.com/office/drawing/2014/main" id="{3A0C81FA-E244-43FC-9378-036A8A819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2173288"/>
            <a:ext cx="10636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四角形: 角を丸くする 32">
            <a:extLst>
              <a:ext uri="{FF2B5EF4-FFF2-40B4-BE49-F238E27FC236}">
                <a16:creationId xmlns:a16="http://schemas.microsoft.com/office/drawing/2014/main" id="{69C646ED-F324-46A9-98FB-18759290535B}"/>
              </a:ext>
            </a:extLst>
          </p:cNvPr>
          <p:cNvSpPr/>
          <p:nvPr/>
        </p:nvSpPr>
        <p:spPr>
          <a:xfrm>
            <a:off x="6764338" y="3860800"/>
            <a:ext cx="2160587" cy="708025"/>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エッジ装置設定作業</a:t>
            </a:r>
            <a:endParaRPr lang="en-US" altLang="ja-JP" sz="1400" dirty="0">
              <a:solidFill>
                <a:schemeClr val="bg1">
                  <a:lumMod val="50000"/>
                </a:schemeClr>
              </a:solidFill>
            </a:endParaRPr>
          </a:p>
        </p:txBody>
      </p:sp>
      <p:sp>
        <p:nvSpPr>
          <p:cNvPr id="34" name="正方形/長方形 33">
            <a:extLst>
              <a:ext uri="{FF2B5EF4-FFF2-40B4-BE49-F238E27FC236}">
                <a16:creationId xmlns:a16="http://schemas.microsoft.com/office/drawing/2014/main" id="{5B508334-DA4F-44CE-8BCD-4216D07BA55E}"/>
              </a:ext>
            </a:extLst>
          </p:cNvPr>
          <p:cNvSpPr/>
          <p:nvPr/>
        </p:nvSpPr>
        <p:spPr>
          <a:xfrm>
            <a:off x="7189788" y="3429000"/>
            <a:ext cx="1295400" cy="29051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ご利用者様</a:t>
            </a:r>
          </a:p>
        </p:txBody>
      </p:sp>
      <p:sp>
        <p:nvSpPr>
          <p:cNvPr id="35" name="四角形: 角を丸くする 34">
            <a:extLst>
              <a:ext uri="{FF2B5EF4-FFF2-40B4-BE49-F238E27FC236}">
                <a16:creationId xmlns:a16="http://schemas.microsoft.com/office/drawing/2014/main" id="{F8E46F97-C261-4372-89A7-B2C58EC38DCD}"/>
              </a:ext>
            </a:extLst>
          </p:cNvPr>
          <p:cNvSpPr/>
          <p:nvPr/>
        </p:nvSpPr>
        <p:spPr>
          <a:xfrm>
            <a:off x="6764338" y="4621213"/>
            <a:ext cx="2160587" cy="1687512"/>
          </a:xfrm>
          <a:prstGeom prst="roundRect">
            <a:avLst>
              <a:gd name="adj" fmla="val 4024"/>
            </a:avLst>
          </a:prstGeom>
          <a:solidFill>
            <a:srgbClr val="FFF0C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本誌は、</a:t>
            </a:r>
            <a:r>
              <a:rPr lang="ja-JP" altLang="en-US" sz="1400" dirty="0">
                <a:solidFill>
                  <a:srgbClr val="FF0000"/>
                </a:solidFill>
              </a:rPr>
              <a:t>エッジ装置着荷前・オンサイト工事前にコントロールパネルから実施頂く作業</a:t>
            </a:r>
            <a:r>
              <a:rPr lang="ja-JP" altLang="en-US" sz="1400" dirty="0">
                <a:solidFill>
                  <a:schemeClr val="bg1">
                    <a:lumMod val="50000"/>
                  </a:schemeClr>
                </a:solidFill>
              </a:rPr>
              <a:t>を説明いたします。</a:t>
            </a:r>
            <a:endParaRPr lang="en-US" altLang="ja-JP" sz="1400" dirty="0">
              <a:solidFill>
                <a:schemeClr val="bg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13CBD073-FEDF-4D96-AE04-EB9F6436F260}"/>
              </a:ext>
            </a:extLst>
          </p:cNvPr>
          <p:cNvSpPr/>
          <p:nvPr/>
        </p:nvSpPr>
        <p:spPr>
          <a:xfrm>
            <a:off x="1450975" y="1792288"/>
            <a:ext cx="7058025" cy="4565650"/>
          </a:xfrm>
          <a:prstGeom prst="roundRect">
            <a:avLst/>
          </a:prstGeom>
          <a:solidFill>
            <a:srgbClr val="FFF0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tx1"/>
              </a:solidFill>
            </a:endParaRPr>
          </a:p>
        </p:txBody>
      </p:sp>
      <p:sp>
        <p:nvSpPr>
          <p:cNvPr id="15362" name="タイトル 2">
            <a:extLst>
              <a:ext uri="{FF2B5EF4-FFF2-40B4-BE49-F238E27FC236}">
                <a16:creationId xmlns:a16="http://schemas.microsoft.com/office/drawing/2014/main" id="{1468BC52-5A61-4DFC-9F48-F6D6BCF66EB9}"/>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65C629D3-9FA7-431E-B73D-5652D0C96B62}"/>
              </a:ext>
            </a:extLst>
          </p:cNvPr>
          <p:cNvSpPr/>
          <p:nvPr/>
        </p:nvSpPr>
        <p:spPr bwMode="auto">
          <a:xfrm>
            <a:off x="19050" y="882650"/>
            <a:ext cx="9017000" cy="733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DBB16BC-C056-4318-8E71-AA88D0B342B7}"/>
              </a:ext>
            </a:extLst>
          </p:cNvPr>
          <p:cNvSpPr txBox="1"/>
          <p:nvPr/>
        </p:nvSpPr>
        <p:spPr bwMode="auto">
          <a:xfrm>
            <a:off x="19050" y="908050"/>
            <a:ext cx="8729663" cy="708025"/>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インターネットブレイクアウトの構成イメージは下記の通りです。</a:t>
            </a:r>
            <a:endParaRPr lang="en-US" altLang="ja-JP" sz="2000" dirty="0">
              <a:solidFill>
                <a:schemeClr val="tx1">
                  <a:lumMod val="75000"/>
                  <a:lumOff val="25000"/>
                </a:schemeClr>
              </a:solidFill>
              <a:latin typeface="+mn-lt"/>
              <a:ea typeface="Meiryo UI" panose="020B0604030504040204" pitchFamily="50" charset="-128"/>
            </a:endParaRPr>
          </a:p>
          <a:p>
            <a:pPr>
              <a:defRPr/>
            </a:pPr>
            <a:r>
              <a:rPr lang="ja-JP" altLang="en-US" sz="2000" dirty="0">
                <a:solidFill>
                  <a:schemeClr val="tx1">
                    <a:lumMod val="75000"/>
                    <a:lumOff val="25000"/>
                  </a:schemeClr>
                </a:solidFill>
                <a:latin typeface="+mn-lt"/>
                <a:ea typeface="Meiryo UI" panose="020B0604030504040204" pitchFamily="50" charset="-128"/>
              </a:rPr>
              <a:t>全拠点エッジ装置から直接インターネット接続する構成が該当します。</a:t>
            </a:r>
          </a:p>
        </p:txBody>
      </p:sp>
      <p:sp>
        <p:nvSpPr>
          <p:cNvPr id="32774" name="Rectangle 45">
            <a:extLst>
              <a:ext uri="{FF2B5EF4-FFF2-40B4-BE49-F238E27FC236}">
                <a16:creationId xmlns:a16="http://schemas.microsoft.com/office/drawing/2014/main" id="{C073AFE1-4D76-4920-896E-DBC05AAAAB4F}"/>
              </a:ext>
            </a:extLst>
          </p:cNvPr>
          <p:cNvSpPr>
            <a:spLocks noChangeArrowheads="1"/>
          </p:cNvSpPr>
          <p:nvPr/>
        </p:nvSpPr>
        <p:spPr bwMode="auto">
          <a:xfrm>
            <a:off x="3121025" y="4630738"/>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32775" name="Line 50">
            <a:extLst>
              <a:ext uri="{FF2B5EF4-FFF2-40B4-BE49-F238E27FC236}">
                <a16:creationId xmlns:a16="http://schemas.microsoft.com/office/drawing/2014/main" id="{8BC4E212-9C68-4636-B224-C74E5B3064EF}"/>
              </a:ext>
            </a:extLst>
          </p:cNvPr>
          <p:cNvSpPr>
            <a:spLocks noChangeShapeType="1"/>
          </p:cNvSpPr>
          <p:nvPr/>
        </p:nvSpPr>
        <p:spPr bwMode="auto">
          <a:xfrm>
            <a:off x="3830638" y="3551238"/>
            <a:ext cx="0" cy="160655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32776" name="Line 50">
            <a:extLst>
              <a:ext uri="{FF2B5EF4-FFF2-40B4-BE49-F238E27FC236}">
                <a16:creationId xmlns:a16="http://schemas.microsoft.com/office/drawing/2014/main" id="{6EC71C23-55ED-4BD9-A695-A1E44342B483}"/>
              </a:ext>
            </a:extLst>
          </p:cNvPr>
          <p:cNvSpPr>
            <a:spLocks noChangeShapeType="1"/>
          </p:cNvSpPr>
          <p:nvPr/>
        </p:nvSpPr>
        <p:spPr bwMode="auto">
          <a:xfrm>
            <a:off x="3602038" y="5381625"/>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32777" name="Group 53">
            <a:extLst>
              <a:ext uri="{FF2B5EF4-FFF2-40B4-BE49-F238E27FC236}">
                <a16:creationId xmlns:a16="http://schemas.microsoft.com/office/drawing/2014/main" id="{C1C217EF-0033-4EE5-B2B7-285ABA8A602A}"/>
              </a:ext>
            </a:extLst>
          </p:cNvPr>
          <p:cNvGrpSpPr>
            <a:grpSpLocks/>
          </p:cNvGrpSpPr>
          <p:nvPr/>
        </p:nvGrpSpPr>
        <p:grpSpPr bwMode="auto">
          <a:xfrm>
            <a:off x="3348038" y="5708650"/>
            <a:ext cx="517525" cy="392113"/>
            <a:chOff x="7890996" y="3030768"/>
            <a:chExt cx="762" cy="606"/>
          </a:xfrm>
        </p:grpSpPr>
        <p:sp>
          <p:nvSpPr>
            <p:cNvPr id="32811" name="Freeform 54">
              <a:extLst>
                <a:ext uri="{FF2B5EF4-FFF2-40B4-BE49-F238E27FC236}">
                  <a16:creationId xmlns:a16="http://schemas.microsoft.com/office/drawing/2014/main" id="{9C6E7EE7-D51D-4E84-A638-D9A083AB51B5}"/>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32812" name="Freeform 55">
              <a:extLst>
                <a:ext uri="{FF2B5EF4-FFF2-40B4-BE49-F238E27FC236}">
                  <a16:creationId xmlns:a16="http://schemas.microsoft.com/office/drawing/2014/main" id="{D2F7B07E-49EF-46AB-A7D7-42AF18C77DFF}"/>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32813" name="Freeform 56">
              <a:extLst>
                <a:ext uri="{FF2B5EF4-FFF2-40B4-BE49-F238E27FC236}">
                  <a16:creationId xmlns:a16="http://schemas.microsoft.com/office/drawing/2014/main" id="{477758C9-20B8-4025-A36A-26913101D748}"/>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32778" name="Line 50">
            <a:extLst>
              <a:ext uri="{FF2B5EF4-FFF2-40B4-BE49-F238E27FC236}">
                <a16:creationId xmlns:a16="http://schemas.microsoft.com/office/drawing/2014/main" id="{7AEB32DA-0890-406A-BB47-83BCC10ED38A}"/>
              </a:ext>
            </a:extLst>
          </p:cNvPr>
          <p:cNvSpPr>
            <a:spLocks noChangeShapeType="1"/>
          </p:cNvSpPr>
          <p:nvPr/>
        </p:nvSpPr>
        <p:spPr bwMode="auto">
          <a:xfrm flipH="1">
            <a:off x="3436938" y="537845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34" name="正方形/長方形 33">
            <a:extLst>
              <a:ext uri="{FF2B5EF4-FFF2-40B4-BE49-F238E27FC236}">
                <a16:creationId xmlns:a16="http://schemas.microsoft.com/office/drawing/2014/main" id="{091D52E9-C965-4BC1-A025-C13B98908AEE}"/>
              </a:ext>
            </a:extLst>
          </p:cNvPr>
          <p:cNvSpPr/>
          <p:nvPr/>
        </p:nvSpPr>
        <p:spPr>
          <a:xfrm>
            <a:off x="3308350" y="51577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38" name="正方形/長方形 37">
            <a:extLst>
              <a:ext uri="{FF2B5EF4-FFF2-40B4-BE49-F238E27FC236}">
                <a16:creationId xmlns:a16="http://schemas.microsoft.com/office/drawing/2014/main" id="{61C96CF7-2648-4923-BEE9-26F83D2AEC00}"/>
              </a:ext>
            </a:extLst>
          </p:cNvPr>
          <p:cNvSpPr/>
          <p:nvPr/>
        </p:nvSpPr>
        <p:spPr>
          <a:xfrm>
            <a:off x="3302000" y="4724400"/>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5" name="正方形/長方形 4">
            <a:extLst>
              <a:ext uri="{FF2B5EF4-FFF2-40B4-BE49-F238E27FC236}">
                <a16:creationId xmlns:a16="http://schemas.microsoft.com/office/drawing/2014/main" id="{29A7FD0C-A716-4565-8A69-D9C1093CF214}"/>
              </a:ext>
            </a:extLst>
          </p:cNvPr>
          <p:cNvSpPr/>
          <p:nvPr/>
        </p:nvSpPr>
        <p:spPr>
          <a:xfrm>
            <a:off x="250825" y="1697038"/>
            <a:ext cx="175260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構成例</a:t>
            </a:r>
          </a:p>
        </p:txBody>
      </p:sp>
      <p:sp>
        <p:nvSpPr>
          <p:cNvPr id="32782" name="Rectangle 45">
            <a:extLst>
              <a:ext uri="{FF2B5EF4-FFF2-40B4-BE49-F238E27FC236}">
                <a16:creationId xmlns:a16="http://schemas.microsoft.com/office/drawing/2014/main" id="{591F9B3A-19BE-4715-9005-971740238182}"/>
              </a:ext>
            </a:extLst>
          </p:cNvPr>
          <p:cNvSpPr>
            <a:spLocks noChangeArrowheads="1"/>
          </p:cNvSpPr>
          <p:nvPr/>
        </p:nvSpPr>
        <p:spPr bwMode="auto">
          <a:xfrm>
            <a:off x="4968875" y="4630738"/>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32783" name="Line 50">
            <a:extLst>
              <a:ext uri="{FF2B5EF4-FFF2-40B4-BE49-F238E27FC236}">
                <a16:creationId xmlns:a16="http://schemas.microsoft.com/office/drawing/2014/main" id="{A08A56B4-5B27-4D85-8338-2BAE68CFA465}"/>
              </a:ext>
            </a:extLst>
          </p:cNvPr>
          <p:cNvSpPr>
            <a:spLocks noChangeShapeType="1"/>
          </p:cNvSpPr>
          <p:nvPr/>
        </p:nvSpPr>
        <p:spPr bwMode="auto">
          <a:xfrm>
            <a:off x="5678488" y="3611563"/>
            <a:ext cx="0" cy="15462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32784" name="Line 50">
            <a:extLst>
              <a:ext uri="{FF2B5EF4-FFF2-40B4-BE49-F238E27FC236}">
                <a16:creationId xmlns:a16="http://schemas.microsoft.com/office/drawing/2014/main" id="{1FF08BDA-0965-46EE-8416-AF5BFB6907A1}"/>
              </a:ext>
            </a:extLst>
          </p:cNvPr>
          <p:cNvSpPr>
            <a:spLocks noChangeShapeType="1"/>
          </p:cNvSpPr>
          <p:nvPr/>
        </p:nvSpPr>
        <p:spPr bwMode="auto">
          <a:xfrm>
            <a:off x="5449888" y="5381625"/>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32785" name="Group 53">
            <a:extLst>
              <a:ext uri="{FF2B5EF4-FFF2-40B4-BE49-F238E27FC236}">
                <a16:creationId xmlns:a16="http://schemas.microsoft.com/office/drawing/2014/main" id="{56D31ED4-7815-4091-AD26-2DBF625FBBA9}"/>
              </a:ext>
            </a:extLst>
          </p:cNvPr>
          <p:cNvGrpSpPr>
            <a:grpSpLocks/>
          </p:cNvGrpSpPr>
          <p:nvPr/>
        </p:nvGrpSpPr>
        <p:grpSpPr bwMode="auto">
          <a:xfrm>
            <a:off x="5195888" y="5708650"/>
            <a:ext cx="517525" cy="392113"/>
            <a:chOff x="7890996" y="3030768"/>
            <a:chExt cx="762" cy="606"/>
          </a:xfrm>
        </p:grpSpPr>
        <p:sp>
          <p:nvSpPr>
            <p:cNvPr id="32808" name="Freeform 54">
              <a:extLst>
                <a:ext uri="{FF2B5EF4-FFF2-40B4-BE49-F238E27FC236}">
                  <a16:creationId xmlns:a16="http://schemas.microsoft.com/office/drawing/2014/main" id="{967A5250-89F6-4057-9F41-7C4B4C6EDD82}"/>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32809" name="Freeform 55">
              <a:extLst>
                <a:ext uri="{FF2B5EF4-FFF2-40B4-BE49-F238E27FC236}">
                  <a16:creationId xmlns:a16="http://schemas.microsoft.com/office/drawing/2014/main" id="{D0ADE985-3B73-4806-8DD9-36878FC8DD92}"/>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32810" name="Freeform 56">
              <a:extLst>
                <a:ext uri="{FF2B5EF4-FFF2-40B4-BE49-F238E27FC236}">
                  <a16:creationId xmlns:a16="http://schemas.microsoft.com/office/drawing/2014/main" id="{00050B1B-91ED-48C1-A85D-C319652AB633}"/>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32786" name="Line 50">
            <a:extLst>
              <a:ext uri="{FF2B5EF4-FFF2-40B4-BE49-F238E27FC236}">
                <a16:creationId xmlns:a16="http://schemas.microsoft.com/office/drawing/2014/main" id="{66AB0F20-4BB0-4206-9C23-39B507C63F48}"/>
              </a:ext>
            </a:extLst>
          </p:cNvPr>
          <p:cNvSpPr>
            <a:spLocks noChangeShapeType="1"/>
          </p:cNvSpPr>
          <p:nvPr/>
        </p:nvSpPr>
        <p:spPr bwMode="auto">
          <a:xfrm flipH="1">
            <a:off x="5284788" y="537845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52" name="正方形/長方形 51">
            <a:extLst>
              <a:ext uri="{FF2B5EF4-FFF2-40B4-BE49-F238E27FC236}">
                <a16:creationId xmlns:a16="http://schemas.microsoft.com/office/drawing/2014/main" id="{6A084D11-D342-4B54-B61C-59E5BF1C70D1}"/>
              </a:ext>
            </a:extLst>
          </p:cNvPr>
          <p:cNvSpPr/>
          <p:nvPr/>
        </p:nvSpPr>
        <p:spPr>
          <a:xfrm>
            <a:off x="5156200" y="51577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56" name="正方形/長方形 55">
            <a:extLst>
              <a:ext uri="{FF2B5EF4-FFF2-40B4-BE49-F238E27FC236}">
                <a16:creationId xmlns:a16="http://schemas.microsoft.com/office/drawing/2014/main" id="{13CAE015-33DF-43CC-B5B6-02960C9A3F0A}"/>
              </a:ext>
            </a:extLst>
          </p:cNvPr>
          <p:cNvSpPr/>
          <p:nvPr/>
        </p:nvSpPr>
        <p:spPr>
          <a:xfrm>
            <a:off x="5149850" y="4724400"/>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32789" name="Rectangle 45">
            <a:extLst>
              <a:ext uri="{FF2B5EF4-FFF2-40B4-BE49-F238E27FC236}">
                <a16:creationId xmlns:a16="http://schemas.microsoft.com/office/drawing/2014/main" id="{BD748719-099A-40BC-8D17-64AA52F23BE7}"/>
              </a:ext>
            </a:extLst>
          </p:cNvPr>
          <p:cNvSpPr>
            <a:spLocks noChangeArrowheads="1"/>
          </p:cNvSpPr>
          <p:nvPr/>
        </p:nvSpPr>
        <p:spPr bwMode="auto">
          <a:xfrm>
            <a:off x="6816725" y="4630738"/>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32790" name="Line 50">
            <a:extLst>
              <a:ext uri="{FF2B5EF4-FFF2-40B4-BE49-F238E27FC236}">
                <a16:creationId xmlns:a16="http://schemas.microsoft.com/office/drawing/2014/main" id="{0ABD8B3E-C2E8-4E17-9352-86AE8E16D850}"/>
              </a:ext>
            </a:extLst>
          </p:cNvPr>
          <p:cNvSpPr>
            <a:spLocks noChangeShapeType="1"/>
          </p:cNvSpPr>
          <p:nvPr/>
        </p:nvSpPr>
        <p:spPr bwMode="auto">
          <a:xfrm>
            <a:off x="7526338" y="3551238"/>
            <a:ext cx="0" cy="160655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32791" name="Line 50">
            <a:extLst>
              <a:ext uri="{FF2B5EF4-FFF2-40B4-BE49-F238E27FC236}">
                <a16:creationId xmlns:a16="http://schemas.microsoft.com/office/drawing/2014/main" id="{D1EBB657-AC73-48C5-B1D9-F6538468B1C2}"/>
              </a:ext>
            </a:extLst>
          </p:cNvPr>
          <p:cNvSpPr>
            <a:spLocks noChangeShapeType="1"/>
          </p:cNvSpPr>
          <p:nvPr/>
        </p:nvSpPr>
        <p:spPr bwMode="auto">
          <a:xfrm>
            <a:off x="7297738" y="5381625"/>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32792" name="Group 53">
            <a:extLst>
              <a:ext uri="{FF2B5EF4-FFF2-40B4-BE49-F238E27FC236}">
                <a16:creationId xmlns:a16="http://schemas.microsoft.com/office/drawing/2014/main" id="{ADDFBED2-220D-423C-BF84-F942597B8FC3}"/>
              </a:ext>
            </a:extLst>
          </p:cNvPr>
          <p:cNvGrpSpPr>
            <a:grpSpLocks/>
          </p:cNvGrpSpPr>
          <p:nvPr/>
        </p:nvGrpSpPr>
        <p:grpSpPr bwMode="auto">
          <a:xfrm>
            <a:off x="7043738" y="5708650"/>
            <a:ext cx="517525" cy="392113"/>
            <a:chOff x="7890996" y="3030768"/>
            <a:chExt cx="762" cy="606"/>
          </a:xfrm>
        </p:grpSpPr>
        <p:sp>
          <p:nvSpPr>
            <p:cNvPr id="32805" name="Freeform 54">
              <a:extLst>
                <a:ext uri="{FF2B5EF4-FFF2-40B4-BE49-F238E27FC236}">
                  <a16:creationId xmlns:a16="http://schemas.microsoft.com/office/drawing/2014/main" id="{AE4A14E9-1C39-4D42-AC53-0D50ABF8AF0F}"/>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32806" name="Freeform 55">
              <a:extLst>
                <a:ext uri="{FF2B5EF4-FFF2-40B4-BE49-F238E27FC236}">
                  <a16:creationId xmlns:a16="http://schemas.microsoft.com/office/drawing/2014/main" id="{963C0F7E-B0C4-4C04-B7D3-5953B768141C}"/>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32807" name="Freeform 56">
              <a:extLst>
                <a:ext uri="{FF2B5EF4-FFF2-40B4-BE49-F238E27FC236}">
                  <a16:creationId xmlns:a16="http://schemas.microsoft.com/office/drawing/2014/main" id="{8CB15B72-947C-47DD-8153-BF7CA649DBDB}"/>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32793" name="Line 50">
            <a:extLst>
              <a:ext uri="{FF2B5EF4-FFF2-40B4-BE49-F238E27FC236}">
                <a16:creationId xmlns:a16="http://schemas.microsoft.com/office/drawing/2014/main" id="{F9432712-F89A-4DD6-B99C-DC844FACA467}"/>
              </a:ext>
            </a:extLst>
          </p:cNvPr>
          <p:cNvSpPr>
            <a:spLocks noChangeShapeType="1"/>
          </p:cNvSpPr>
          <p:nvPr/>
        </p:nvSpPr>
        <p:spPr bwMode="auto">
          <a:xfrm flipH="1">
            <a:off x="7132638" y="537845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71" name="正方形/長方形 70">
            <a:extLst>
              <a:ext uri="{FF2B5EF4-FFF2-40B4-BE49-F238E27FC236}">
                <a16:creationId xmlns:a16="http://schemas.microsoft.com/office/drawing/2014/main" id="{B39B454F-D17B-482F-810D-2F0B75A1036D}"/>
              </a:ext>
            </a:extLst>
          </p:cNvPr>
          <p:cNvSpPr/>
          <p:nvPr/>
        </p:nvSpPr>
        <p:spPr>
          <a:xfrm>
            <a:off x="7004050" y="51577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72" name="正方形/長方形 71">
            <a:extLst>
              <a:ext uri="{FF2B5EF4-FFF2-40B4-BE49-F238E27FC236}">
                <a16:creationId xmlns:a16="http://schemas.microsoft.com/office/drawing/2014/main" id="{C5F16CD3-3E20-4EEB-845F-A40D6AEF3EA1}"/>
              </a:ext>
            </a:extLst>
          </p:cNvPr>
          <p:cNvSpPr/>
          <p:nvPr/>
        </p:nvSpPr>
        <p:spPr>
          <a:xfrm>
            <a:off x="6997700" y="4724400"/>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53" name="四角形: 角を丸くする 52">
            <a:extLst>
              <a:ext uri="{FF2B5EF4-FFF2-40B4-BE49-F238E27FC236}">
                <a16:creationId xmlns:a16="http://schemas.microsoft.com/office/drawing/2014/main" id="{2F274B80-7F30-439D-BDC5-5174C080CE50}"/>
              </a:ext>
            </a:extLst>
          </p:cNvPr>
          <p:cNvSpPr/>
          <p:nvPr/>
        </p:nvSpPr>
        <p:spPr>
          <a:xfrm>
            <a:off x="2173288" y="3821113"/>
            <a:ext cx="1104900" cy="571500"/>
          </a:xfrm>
          <a:prstGeom prst="roundRect">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70C0"/>
                </a:solidFill>
              </a:rPr>
              <a:t>インターネット</a:t>
            </a:r>
          </a:p>
        </p:txBody>
      </p:sp>
      <p:sp>
        <p:nvSpPr>
          <p:cNvPr id="54" name="四角形: 角を丸くする 53">
            <a:extLst>
              <a:ext uri="{FF2B5EF4-FFF2-40B4-BE49-F238E27FC236}">
                <a16:creationId xmlns:a16="http://schemas.microsoft.com/office/drawing/2014/main" id="{08F0755C-439C-49FF-9838-235598DFA6B5}"/>
              </a:ext>
            </a:extLst>
          </p:cNvPr>
          <p:cNvSpPr/>
          <p:nvPr/>
        </p:nvSpPr>
        <p:spPr>
          <a:xfrm>
            <a:off x="4310063" y="3821113"/>
            <a:ext cx="1104900" cy="571500"/>
          </a:xfrm>
          <a:prstGeom prst="roundRect">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70C0"/>
                </a:solidFill>
              </a:rPr>
              <a:t>インターネット</a:t>
            </a:r>
          </a:p>
        </p:txBody>
      </p:sp>
      <p:sp>
        <p:nvSpPr>
          <p:cNvPr id="55" name="四角形: 角を丸くする 54">
            <a:extLst>
              <a:ext uri="{FF2B5EF4-FFF2-40B4-BE49-F238E27FC236}">
                <a16:creationId xmlns:a16="http://schemas.microsoft.com/office/drawing/2014/main" id="{7F0FD094-2BBF-4C8A-BC57-A8AF09E8BE07}"/>
              </a:ext>
            </a:extLst>
          </p:cNvPr>
          <p:cNvSpPr/>
          <p:nvPr/>
        </p:nvSpPr>
        <p:spPr>
          <a:xfrm>
            <a:off x="6162675" y="3821113"/>
            <a:ext cx="1104900" cy="571500"/>
          </a:xfrm>
          <a:prstGeom prst="roundRect">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70C0"/>
                </a:solidFill>
              </a:rPr>
              <a:t>インターネット</a:t>
            </a:r>
          </a:p>
        </p:txBody>
      </p:sp>
      <p:sp>
        <p:nvSpPr>
          <p:cNvPr id="58" name="矢印: 下 57">
            <a:extLst>
              <a:ext uri="{FF2B5EF4-FFF2-40B4-BE49-F238E27FC236}">
                <a16:creationId xmlns:a16="http://schemas.microsoft.com/office/drawing/2014/main" id="{C04D54EE-A705-4F02-A6BE-18A68FB2A0F7}"/>
              </a:ext>
            </a:extLst>
          </p:cNvPr>
          <p:cNvSpPr/>
          <p:nvPr/>
        </p:nvSpPr>
        <p:spPr>
          <a:xfrm rot="9555712">
            <a:off x="2901950" y="4402138"/>
            <a:ext cx="360363" cy="1533525"/>
          </a:xfrm>
          <a:prstGeom prst="downArrow">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59" name="矢印: 下 58">
            <a:extLst>
              <a:ext uri="{FF2B5EF4-FFF2-40B4-BE49-F238E27FC236}">
                <a16:creationId xmlns:a16="http://schemas.microsoft.com/office/drawing/2014/main" id="{4062BDFE-3D73-45E8-856F-89EB3E59C58C}"/>
              </a:ext>
            </a:extLst>
          </p:cNvPr>
          <p:cNvSpPr/>
          <p:nvPr/>
        </p:nvSpPr>
        <p:spPr>
          <a:xfrm rot="9555712">
            <a:off x="4754563" y="4378325"/>
            <a:ext cx="360362" cy="1533525"/>
          </a:xfrm>
          <a:prstGeom prst="downArrow">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60" name="矢印: 下 59">
            <a:extLst>
              <a:ext uri="{FF2B5EF4-FFF2-40B4-BE49-F238E27FC236}">
                <a16:creationId xmlns:a16="http://schemas.microsoft.com/office/drawing/2014/main" id="{F020F38A-F2CB-44BD-BEFE-CAD3813382F4}"/>
              </a:ext>
            </a:extLst>
          </p:cNvPr>
          <p:cNvSpPr/>
          <p:nvPr/>
        </p:nvSpPr>
        <p:spPr>
          <a:xfrm rot="9555712">
            <a:off x="6659563" y="4378325"/>
            <a:ext cx="360362" cy="1533525"/>
          </a:xfrm>
          <a:prstGeom prst="downArrow">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61" name="正方形/長方形 60">
            <a:extLst>
              <a:ext uri="{FF2B5EF4-FFF2-40B4-BE49-F238E27FC236}">
                <a16:creationId xmlns:a16="http://schemas.microsoft.com/office/drawing/2014/main" id="{C5022B49-7457-4092-A7E1-8A72EE1F33FE}"/>
              </a:ext>
            </a:extLst>
          </p:cNvPr>
          <p:cNvSpPr/>
          <p:nvPr/>
        </p:nvSpPr>
        <p:spPr>
          <a:xfrm>
            <a:off x="1350963" y="5157788"/>
            <a:ext cx="1570037" cy="431800"/>
          </a:xfrm>
          <a:prstGeom prst="rect">
            <a:avLst/>
          </a:pr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400" dirty="0">
                <a:solidFill>
                  <a:srgbClr val="0070C0"/>
                </a:solidFill>
              </a:rPr>
              <a:t>インターネット</a:t>
            </a:r>
            <a:endParaRPr lang="en-US" altLang="ja-JP" sz="1400" dirty="0">
              <a:solidFill>
                <a:srgbClr val="0070C0"/>
              </a:solidFill>
            </a:endParaRPr>
          </a:p>
          <a:p>
            <a:pPr algn="r">
              <a:defRPr/>
            </a:pPr>
            <a:r>
              <a:rPr lang="ja-JP" altLang="en-US" sz="1400" dirty="0">
                <a:solidFill>
                  <a:srgbClr val="0070C0"/>
                </a:solidFill>
              </a:rPr>
              <a:t>通信</a:t>
            </a:r>
          </a:p>
        </p:txBody>
      </p:sp>
      <p:sp>
        <p:nvSpPr>
          <p:cNvPr id="37" name="四角形: 角を丸くする 36">
            <a:extLst>
              <a:ext uri="{FF2B5EF4-FFF2-40B4-BE49-F238E27FC236}">
                <a16:creationId xmlns:a16="http://schemas.microsoft.com/office/drawing/2014/main" id="{9C2DF95D-55AF-448B-B79D-D60BF6D4249C}"/>
              </a:ext>
            </a:extLst>
          </p:cNvPr>
          <p:cNvSpPr/>
          <p:nvPr/>
        </p:nvSpPr>
        <p:spPr>
          <a:xfrm>
            <a:off x="2914650" y="3038475"/>
            <a:ext cx="5164138" cy="573088"/>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63" name="正方形/長方形 62">
            <a:extLst>
              <a:ext uri="{FF2B5EF4-FFF2-40B4-BE49-F238E27FC236}">
                <a16:creationId xmlns:a16="http://schemas.microsoft.com/office/drawing/2014/main" id="{55531E82-676D-405C-9388-12E8AFF4AA8D}"/>
              </a:ext>
            </a:extLst>
          </p:cNvPr>
          <p:cNvSpPr/>
          <p:nvPr/>
        </p:nvSpPr>
        <p:spPr>
          <a:xfrm>
            <a:off x="4716463" y="1700213"/>
            <a:ext cx="4113212" cy="106521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dirty="0">
                <a:solidFill>
                  <a:schemeClr val="bg1">
                    <a:lumMod val="50000"/>
                  </a:schemeClr>
                </a:solidFill>
              </a:rPr>
              <a:t>【</a:t>
            </a:r>
            <a:r>
              <a:rPr lang="ja-JP" altLang="en-US" sz="1200" dirty="0">
                <a:solidFill>
                  <a:schemeClr val="bg1">
                    <a:lumMod val="50000"/>
                  </a:schemeClr>
                </a:solidFill>
              </a:rPr>
              <a:t>設定例</a:t>
            </a:r>
            <a:r>
              <a:rPr lang="en-US" altLang="ja-JP" sz="1200" dirty="0">
                <a:solidFill>
                  <a:schemeClr val="bg1">
                    <a:lumMod val="50000"/>
                  </a:schemeClr>
                </a:solidFill>
              </a:rPr>
              <a:t>】</a:t>
            </a:r>
          </a:p>
          <a:p>
            <a:pPr>
              <a:defRPr/>
            </a:pPr>
            <a:endParaRPr lang="en-US" altLang="ja-JP" sz="1200" dirty="0">
              <a:solidFill>
                <a:schemeClr val="bg1">
                  <a:lumMod val="50000"/>
                </a:schemeClr>
              </a:solidFill>
            </a:endParaRPr>
          </a:p>
          <a:p>
            <a:pPr>
              <a:defRPr/>
            </a:pPr>
            <a:r>
              <a:rPr lang="ja-JP" altLang="en-US" sz="1200" dirty="0">
                <a:solidFill>
                  <a:schemeClr val="bg1">
                    <a:lumMod val="50000"/>
                  </a:schemeClr>
                </a:solidFill>
              </a:rPr>
              <a:t>全拠点：インターネットブレイクアウト</a:t>
            </a:r>
            <a:endParaRPr lang="en-US" altLang="ja-JP" sz="1200" dirty="0">
              <a:solidFill>
                <a:schemeClr val="bg1">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82F559A2-E72D-4956-9B93-A35A2E333F26}"/>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4084881E-1F04-4E92-9473-42EBC0A48051}"/>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0132B9E3-FCEC-4273-885C-568E7B271FDB}"/>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8C07FCB6-4A8A-41A0-96B1-AFF2085AE76E}"/>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①コントロールパネルから高度な機能⇒ネットワークアイコンをクリック</a:t>
            </a:r>
          </a:p>
        </p:txBody>
      </p:sp>
      <p:sp>
        <p:nvSpPr>
          <p:cNvPr id="56" name="正方形/長方形 55">
            <a:extLst>
              <a:ext uri="{FF2B5EF4-FFF2-40B4-BE49-F238E27FC236}">
                <a16:creationId xmlns:a16="http://schemas.microsoft.com/office/drawing/2014/main" id="{A6597549-B68E-465C-A7AA-A1FD86452970}"/>
              </a:ext>
            </a:extLst>
          </p:cNvPr>
          <p:cNvSpPr/>
          <p:nvPr/>
        </p:nvSpPr>
        <p:spPr>
          <a:xfrm>
            <a:off x="215900" y="4057650"/>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②ネットワーク一覧からネットワーク作成をクリック</a:t>
            </a:r>
            <a:endParaRPr lang="en-US" altLang="ja-JP" sz="1400" dirty="0">
              <a:solidFill>
                <a:schemeClr val="bg1">
                  <a:lumMod val="50000"/>
                </a:schemeClr>
              </a:solidFill>
            </a:endParaRPr>
          </a:p>
        </p:txBody>
      </p:sp>
      <p:pic>
        <p:nvPicPr>
          <p:cNvPr id="33799" name="図 2">
            <a:extLst>
              <a:ext uri="{FF2B5EF4-FFF2-40B4-BE49-F238E27FC236}">
                <a16:creationId xmlns:a16="http://schemas.microsoft.com/office/drawing/2014/main" id="{DA0A0767-EDF0-41D9-BB50-469570995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65325"/>
            <a:ext cx="7991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EF9A19E4-3CDD-4708-85CF-30D27F96FEAB}"/>
              </a:ext>
            </a:extLst>
          </p:cNvPr>
          <p:cNvSpPr/>
          <p:nvPr/>
        </p:nvSpPr>
        <p:spPr>
          <a:xfrm>
            <a:off x="900113" y="2360613"/>
            <a:ext cx="1511300" cy="1500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33801" name="図 5">
            <a:extLst>
              <a:ext uri="{FF2B5EF4-FFF2-40B4-BE49-F238E27FC236}">
                <a16:creationId xmlns:a16="http://schemas.microsoft.com/office/drawing/2014/main" id="{2FD5B9C1-7104-448F-B4FC-F93AA4AF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4652963"/>
            <a:ext cx="5591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AB61AC35-A863-4AC4-AA03-1F65EAC36E94}"/>
              </a:ext>
            </a:extLst>
          </p:cNvPr>
          <p:cNvSpPr/>
          <p:nvPr/>
        </p:nvSpPr>
        <p:spPr>
          <a:xfrm>
            <a:off x="5511800" y="4995863"/>
            <a:ext cx="1368425" cy="317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FBE95263-7673-4FD1-8F56-1B16DE0782BF}"/>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6AD1FD06-78DB-46B2-93C3-9BA823D190FD}"/>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55F2044-84F0-4168-B80E-7B56034955C6}"/>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BB98FE3A-5F70-4AAB-9814-4000D1672221}"/>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③「ネットワーク名（例：</a:t>
            </a:r>
            <a:r>
              <a:rPr lang="en-US" altLang="ja-JP" sz="1400" dirty="0">
                <a:solidFill>
                  <a:schemeClr val="bg1">
                    <a:lumMod val="50000"/>
                  </a:schemeClr>
                </a:solidFill>
              </a:rPr>
              <a:t>LAN-NW#1</a:t>
            </a:r>
            <a:r>
              <a:rPr lang="ja-JP" altLang="en-US" sz="1400" dirty="0">
                <a:solidFill>
                  <a:schemeClr val="bg1">
                    <a:lumMod val="50000"/>
                  </a:schemeClr>
                </a:solidFill>
              </a:rPr>
              <a:t>）」、「メモ」を入力し、作成をクリック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ここで作成したネットワーク名は、</a:t>
            </a:r>
            <a:r>
              <a:rPr lang="en-US" altLang="ja-JP" sz="1400" dirty="0">
                <a:solidFill>
                  <a:schemeClr val="bg1">
                    <a:lumMod val="50000"/>
                  </a:schemeClr>
                </a:solidFill>
              </a:rPr>
              <a:t>LAN</a:t>
            </a:r>
            <a:r>
              <a:rPr lang="ja-JP" altLang="en-US" sz="1400" dirty="0">
                <a:solidFill>
                  <a:schemeClr val="bg1">
                    <a:lumMod val="50000"/>
                  </a:schemeClr>
                </a:solidFill>
              </a:rPr>
              <a:t>ポート作成の際に選択する必要があります。</a:t>
            </a:r>
            <a:endParaRPr lang="en-US" altLang="ja-JP" sz="1400" dirty="0">
              <a:solidFill>
                <a:schemeClr val="bg1">
                  <a:lumMod val="50000"/>
                </a:schemeClr>
              </a:solidFill>
            </a:endParaRPr>
          </a:p>
        </p:txBody>
      </p:sp>
      <p:pic>
        <p:nvPicPr>
          <p:cNvPr id="9" name="図 8">
            <a:extLst>
              <a:ext uri="{FF2B5EF4-FFF2-40B4-BE49-F238E27FC236}">
                <a16:creationId xmlns:a16="http://schemas.microsoft.com/office/drawing/2014/main" id="{9C4C8218-9744-4C79-BF47-1350642E0381}"/>
              </a:ext>
            </a:extLst>
          </p:cNvPr>
          <p:cNvPicPr>
            <a:picLocks noChangeAspect="1"/>
          </p:cNvPicPr>
          <p:nvPr/>
        </p:nvPicPr>
        <p:blipFill>
          <a:blip r:embed="rId2"/>
          <a:stretch>
            <a:fillRect/>
          </a:stretch>
        </p:blipFill>
        <p:spPr>
          <a:xfrm>
            <a:off x="900113" y="1965325"/>
            <a:ext cx="4152900" cy="2657475"/>
          </a:xfrm>
          <a:prstGeom prst="rect">
            <a:avLst/>
          </a:prstGeom>
          <a:ln>
            <a:solidFill>
              <a:schemeClr val="bg1">
                <a:lumMod val="50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9B4F30F1-9F87-466E-AF3E-3E4276D26CE4}"/>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81489941-758E-4ECD-8D71-50D6FA0C5665}"/>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06056D2-0EB2-4067-800C-AB6A091A2E5E}"/>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B16B802-A59A-4522-B728-90668363FB5C}"/>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④作成したネットワーク名をクリック</a:t>
            </a:r>
          </a:p>
        </p:txBody>
      </p:sp>
      <p:pic>
        <p:nvPicPr>
          <p:cNvPr id="35846" name="図 4">
            <a:extLst>
              <a:ext uri="{FF2B5EF4-FFF2-40B4-BE49-F238E27FC236}">
                <a16:creationId xmlns:a16="http://schemas.microsoft.com/office/drawing/2014/main" id="{1289B9F7-F92D-4FBC-B52D-6B0265810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916113"/>
            <a:ext cx="8243887"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884CE1E6-6DFF-48B2-B9BC-037E1D49E4BE}"/>
              </a:ext>
            </a:extLst>
          </p:cNvPr>
          <p:cNvSpPr/>
          <p:nvPr/>
        </p:nvSpPr>
        <p:spPr>
          <a:xfrm>
            <a:off x="539750" y="3603625"/>
            <a:ext cx="6477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 name="正方形/長方形 14">
            <a:extLst>
              <a:ext uri="{FF2B5EF4-FFF2-40B4-BE49-F238E27FC236}">
                <a16:creationId xmlns:a16="http://schemas.microsoft.com/office/drawing/2014/main" id="{3C04F998-5694-48F7-B520-C1C091383398}"/>
              </a:ext>
            </a:extLst>
          </p:cNvPr>
          <p:cNvSpPr/>
          <p:nvPr/>
        </p:nvSpPr>
        <p:spPr>
          <a:xfrm>
            <a:off x="209550" y="4217988"/>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⑤「割り当て</a:t>
            </a:r>
            <a:r>
              <a:rPr lang="en-US" altLang="ja-JP" sz="1400" dirty="0">
                <a:solidFill>
                  <a:schemeClr val="bg1">
                    <a:lumMod val="50000"/>
                  </a:schemeClr>
                </a:solidFill>
              </a:rPr>
              <a:t>IP</a:t>
            </a:r>
            <a:r>
              <a:rPr lang="ja-JP" altLang="en-US" sz="1400" dirty="0">
                <a:solidFill>
                  <a:schemeClr val="bg1">
                    <a:lumMod val="50000"/>
                  </a:schemeClr>
                </a:solidFill>
              </a:rPr>
              <a:t>アドレス帯 追加」</a:t>
            </a:r>
            <a:r>
              <a:rPr lang="en-US" altLang="ja-JP" sz="1400" dirty="0">
                <a:solidFill>
                  <a:schemeClr val="bg1">
                    <a:lumMod val="50000"/>
                  </a:schemeClr>
                </a:solidFill>
              </a:rPr>
              <a:t>※</a:t>
            </a:r>
            <a:r>
              <a:rPr lang="ja-JP" altLang="en-US" sz="1400" dirty="0">
                <a:solidFill>
                  <a:schemeClr val="bg1">
                    <a:lumMod val="50000"/>
                  </a:schemeClr>
                </a:solidFill>
              </a:rPr>
              <a:t>本作業はブレイクアウト利用時に必要となります。</a:t>
            </a:r>
          </a:p>
        </p:txBody>
      </p:sp>
      <p:pic>
        <p:nvPicPr>
          <p:cNvPr id="35849" name="図 9">
            <a:extLst>
              <a:ext uri="{FF2B5EF4-FFF2-40B4-BE49-F238E27FC236}">
                <a16:creationId xmlns:a16="http://schemas.microsoft.com/office/drawing/2014/main" id="{A687694C-BC6F-43F2-9DEE-F0F14F9BA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4835525"/>
            <a:ext cx="72866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A859FA6-1D38-4075-B997-3A909613A1E7}"/>
              </a:ext>
            </a:extLst>
          </p:cNvPr>
          <p:cNvSpPr/>
          <p:nvPr/>
        </p:nvSpPr>
        <p:spPr>
          <a:xfrm>
            <a:off x="209550" y="1514475"/>
            <a:ext cx="8539163" cy="4867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⑥割り当て</a:t>
            </a:r>
            <a:r>
              <a:rPr lang="en-US" altLang="ja-JP" sz="1400" dirty="0">
                <a:solidFill>
                  <a:schemeClr val="bg1">
                    <a:lumMod val="50000"/>
                  </a:schemeClr>
                </a:solidFill>
              </a:rPr>
              <a:t>IP</a:t>
            </a:r>
            <a:r>
              <a:rPr lang="ja-JP" altLang="en-US" sz="1400" dirty="0">
                <a:solidFill>
                  <a:schemeClr val="bg1">
                    <a:lumMod val="50000"/>
                  </a:schemeClr>
                </a:solidFill>
              </a:rPr>
              <a:t>アドレス帯を入力し、作成をクリック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割り当て</a:t>
            </a:r>
            <a:r>
              <a:rPr lang="en-US" altLang="ja-JP" sz="1400" dirty="0">
                <a:solidFill>
                  <a:schemeClr val="bg1">
                    <a:lumMod val="50000"/>
                  </a:schemeClr>
                </a:solidFill>
              </a:rPr>
              <a:t>IP</a:t>
            </a:r>
            <a:r>
              <a:rPr lang="ja-JP" altLang="en-US" sz="1400" dirty="0">
                <a:solidFill>
                  <a:schemeClr val="bg1">
                    <a:lumMod val="50000"/>
                  </a:schemeClr>
                </a:solidFill>
              </a:rPr>
              <a:t>アドレス帯は、お客様</a:t>
            </a:r>
            <a:r>
              <a:rPr lang="en-US" altLang="ja-JP" sz="1400" dirty="0">
                <a:solidFill>
                  <a:schemeClr val="bg1">
                    <a:lumMod val="50000"/>
                  </a:schemeClr>
                </a:solidFill>
              </a:rPr>
              <a:t>NW</a:t>
            </a:r>
            <a:r>
              <a:rPr lang="ja-JP" altLang="en-US" sz="1400" dirty="0">
                <a:solidFill>
                  <a:schemeClr val="bg1">
                    <a:lumMod val="50000"/>
                  </a:schemeClr>
                </a:solidFill>
              </a:rPr>
              <a:t>で利用されていないアドレス（セグメント）帯で設定ください。</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参考</a:t>
            </a:r>
            <a:r>
              <a:rPr lang="en-US" altLang="ja-JP" sz="1400" dirty="0">
                <a:solidFill>
                  <a:schemeClr val="bg1">
                    <a:lumMod val="50000"/>
                  </a:schemeClr>
                </a:solidFill>
              </a:rPr>
              <a:t>URL】</a:t>
            </a:r>
          </a:p>
          <a:p>
            <a:pPr>
              <a:defRPr/>
            </a:pPr>
            <a:r>
              <a:rPr lang="en-US" altLang="ja-JP" sz="1400" dirty="0">
                <a:solidFill>
                  <a:srgbClr val="0070C0"/>
                </a:solidFill>
                <a:hlinkClick r:id="rId2"/>
              </a:rPr>
              <a:t>https://support.onewan.cloud/hc/ja/articles/360016214052#h_01FTA3CJBMPP2YNFT8NVY5JHGN</a:t>
            </a:r>
            <a:endParaRPr lang="en-US" altLang="ja-JP" sz="1400" dirty="0">
              <a:solidFill>
                <a:srgbClr val="0070C0"/>
              </a:solidFill>
            </a:endParaRPr>
          </a:p>
          <a:p>
            <a:pPr>
              <a:defRPr/>
            </a:pPr>
            <a:endParaRPr lang="en-US" altLang="ja-JP" sz="1400" dirty="0">
              <a:solidFill>
                <a:srgbClr val="0070C0"/>
              </a:solidFill>
            </a:endParaRPr>
          </a:p>
        </p:txBody>
      </p:sp>
      <p:sp>
        <p:nvSpPr>
          <p:cNvPr id="15362" name="タイトル 2">
            <a:extLst>
              <a:ext uri="{FF2B5EF4-FFF2-40B4-BE49-F238E27FC236}">
                <a16:creationId xmlns:a16="http://schemas.microsoft.com/office/drawing/2014/main" id="{5DCE4207-66C5-43E5-91BC-7F56625BDFB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339BAF7C-3BE1-44CA-B6AC-C96E3A5153A4}"/>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129AD9D8-F754-4353-B128-59AE7643DD46}"/>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36870" name="図 2">
            <a:extLst>
              <a:ext uri="{FF2B5EF4-FFF2-40B4-BE49-F238E27FC236}">
                <a16:creationId xmlns:a16="http://schemas.microsoft.com/office/drawing/2014/main" id="{EC5D4074-720E-4D33-ABF2-083450615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35200"/>
            <a:ext cx="48577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F800E56F-2E76-41C7-9B3C-739C0E3ABC84}"/>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F24E2660-E466-47D0-8A87-A9E9BBF05998}"/>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51E163B-77AE-4301-9259-6DDFC67FCEB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38097673-D07F-441B-A000-6E8B7E0DE6E1}"/>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⑦コントロールパネルからブレイクアウトをクリック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p:txBody>
      </p:sp>
      <p:pic>
        <p:nvPicPr>
          <p:cNvPr id="37894" name="図 4">
            <a:extLst>
              <a:ext uri="{FF2B5EF4-FFF2-40B4-BE49-F238E27FC236}">
                <a16:creationId xmlns:a16="http://schemas.microsoft.com/office/drawing/2014/main" id="{A452BEAE-3FC4-433E-A270-E43CDB5DD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47529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図 6">
            <a:extLst>
              <a:ext uri="{FF2B5EF4-FFF2-40B4-BE49-F238E27FC236}">
                <a16:creationId xmlns:a16="http://schemas.microsoft.com/office/drawing/2014/main" id="{FE68F880-0C3A-4BE9-B14A-C618DB218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4394200"/>
            <a:ext cx="73056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F8D6A11-618D-40C3-A5C1-C67BC018419D}"/>
              </a:ext>
            </a:extLst>
          </p:cNvPr>
          <p:cNvSpPr/>
          <p:nvPr/>
        </p:nvSpPr>
        <p:spPr>
          <a:xfrm>
            <a:off x="258763" y="3990975"/>
            <a:ext cx="8537575" cy="40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⑧トラフィッククラスの「トラフィッククラス作成」をクリック</a:t>
            </a:r>
            <a:endParaRPr lang="en-US" altLang="ja-JP" sz="1400" dirty="0">
              <a:solidFill>
                <a:schemeClr val="bg1">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4D2A74D-6848-4747-B04B-A8C203B330B2}"/>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⑨トラフィッククラス名に「</a:t>
            </a:r>
            <a:r>
              <a:rPr lang="en-US" altLang="ja-JP" sz="1400" dirty="0">
                <a:solidFill>
                  <a:schemeClr val="bg1">
                    <a:lumMod val="50000"/>
                  </a:schemeClr>
                </a:solidFill>
              </a:rPr>
              <a:t>__default__</a:t>
            </a:r>
            <a:r>
              <a:rPr lang="ja-JP" altLang="en-US" sz="1400" dirty="0">
                <a:solidFill>
                  <a:schemeClr val="bg1">
                    <a:lumMod val="50000"/>
                  </a:schemeClr>
                </a:solidFill>
              </a:rPr>
              <a:t>」（アンダーバー</a:t>
            </a:r>
            <a:r>
              <a:rPr lang="en-US" altLang="ja-JP" sz="1400" dirty="0">
                <a:solidFill>
                  <a:schemeClr val="bg1">
                    <a:lumMod val="50000"/>
                  </a:schemeClr>
                </a:solidFill>
              </a:rPr>
              <a:t>2</a:t>
            </a:r>
            <a:r>
              <a:rPr lang="ja-JP" altLang="en-US" sz="1400" dirty="0">
                <a:solidFill>
                  <a:schemeClr val="bg1">
                    <a:lumMod val="50000"/>
                  </a:schemeClr>
                </a:solidFill>
              </a:rPr>
              <a:t>つ”</a:t>
            </a:r>
            <a:r>
              <a:rPr lang="en-US" altLang="ja-JP" sz="1400" dirty="0">
                <a:solidFill>
                  <a:schemeClr val="bg1">
                    <a:lumMod val="50000"/>
                  </a:schemeClr>
                </a:solidFill>
              </a:rPr>
              <a:t>default”</a:t>
            </a:r>
            <a:r>
              <a:rPr lang="ja-JP" altLang="en-US" sz="1400" dirty="0">
                <a:solidFill>
                  <a:schemeClr val="bg1">
                    <a:lumMod val="50000"/>
                  </a:schemeClr>
                </a:solidFill>
              </a:rPr>
              <a:t>アンダーバー</a:t>
            </a:r>
            <a:r>
              <a:rPr lang="en-US" altLang="ja-JP" sz="1400" dirty="0">
                <a:solidFill>
                  <a:schemeClr val="bg1">
                    <a:lumMod val="50000"/>
                  </a:schemeClr>
                </a:solidFill>
              </a:rPr>
              <a:t>2</a:t>
            </a:r>
            <a:r>
              <a:rPr lang="ja-JP" altLang="en-US" sz="1400" dirty="0">
                <a:solidFill>
                  <a:schemeClr val="bg1">
                    <a:lumMod val="50000"/>
                  </a:schemeClr>
                </a:solidFill>
              </a:rPr>
              <a:t>つ）と入力し、</a:t>
            </a:r>
            <a:endParaRPr lang="en-US" altLang="ja-JP" sz="1400" dirty="0">
              <a:solidFill>
                <a:schemeClr val="bg1">
                  <a:lumMod val="50000"/>
                </a:schemeClr>
              </a:solidFill>
            </a:endParaRPr>
          </a:p>
          <a:p>
            <a:pPr>
              <a:defRPr/>
            </a:pPr>
            <a:r>
              <a:rPr lang="ja-JP" altLang="en-US" sz="1400" dirty="0">
                <a:solidFill>
                  <a:schemeClr val="bg1">
                    <a:lumMod val="50000"/>
                  </a:schemeClr>
                </a:solidFill>
              </a:rPr>
              <a:t>「作成」をクリック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参考</a:t>
            </a:r>
            <a:r>
              <a:rPr lang="en-US" altLang="ja-JP" sz="1400" dirty="0">
                <a:solidFill>
                  <a:schemeClr val="bg1">
                    <a:lumMod val="50000"/>
                  </a:schemeClr>
                </a:solidFill>
              </a:rPr>
              <a:t>URL】</a:t>
            </a:r>
          </a:p>
          <a:p>
            <a:pPr>
              <a:defRPr/>
            </a:pPr>
            <a:r>
              <a:rPr lang="en-US" altLang="ja-JP" sz="1400" dirty="0">
                <a:solidFill>
                  <a:srgbClr val="0070C0"/>
                </a:solidFill>
                <a:hlinkClick r:id="rId2"/>
              </a:rPr>
              <a:t>https://support.onewan.cloud/hc/ja/articles/360016426291#h_f9a4ccbc-f765-49b6-8976-60265fb9c0fe</a:t>
            </a:r>
            <a:endParaRPr lang="en-US" altLang="ja-JP" sz="1400" dirty="0">
              <a:solidFill>
                <a:srgbClr val="0070C0"/>
              </a:solidFill>
            </a:endParaRPr>
          </a:p>
        </p:txBody>
      </p:sp>
      <p:sp>
        <p:nvSpPr>
          <p:cNvPr id="15362" name="タイトル 2">
            <a:extLst>
              <a:ext uri="{FF2B5EF4-FFF2-40B4-BE49-F238E27FC236}">
                <a16:creationId xmlns:a16="http://schemas.microsoft.com/office/drawing/2014/main" id="{DEC5CECC-17FB-483D-8DC5-7BD8ED41BD3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DBA2B0B5-8EB9-4D6E-A2BA-747B160DA645}"/>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A8980E9-C3A2-495D-8492-5A358FE9E06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3" name="図 2">
            <a:extLst>
              <a:ext uri="{FF2B5EF4-FFF2-40B4-BE49-F238E27FC236}">
                <a16:creationId xmlns:a16="http://schemas.microsoft.com/office/drawing/2014/main" id="{ADAF8FE5-54B6-44C0-A9FE-5636B74A3679}"/>
              </a:ext>
            </a:extLst>
          </p:cNvPr>
          <p:cNvPicPr>
            <a:picLocks noChangeAspect="1"/>
          </p:cNvPicPr>
          <p:nvPr/>
        </p:nvPicPr>
        <p:blipFill>
          <a:blip r:embed="rId3"/>
          <a:stretch>
            <a:fillRect/>
          </a:stretch>
        </p:blipFill>
        <p:spPr>
          <a:xfrm>
            <a:off x="690563" y="2133600"/>
            <a:ext cx="6257925" cy="3276600"/>
          </a:xfrm>
          <a:prstGeom prst="rect">
            <a:avLst/>
          </a:prstGeom>
          <a:ln>
            <a:solidFill>
              <a:schemeClr val="bg1">
                <a:lumMod val="50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62BF0D4B-F266-4531-AD35-9CB8FE01A15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41977055-AEC5-487D-B161-64222EE949C4}"/>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B6E82CAB-4ECD-4F65-8B81-5194A801E6A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9415E325-DD73-4C43-BEC9-B5A7A406E116}"/>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⑩</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フィルター（ブレイクアウト）タブをクリックし、「</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フィルター（ブレイクアウト）作成」をクリック</a:t>
            </a:r>
            <a:endParaRPr lang="en-US" altLang="ja-JP" sz="1400" dirty="0">
              <a:solidFill>
                <a:srgbClr val="0070C0"/>
              </a:solidFill>
            </a:endParaRPr>
          </a:p>
        </p:txBody>
      </p:sp>
      <p:pic>
        <p:nvPicPr>
          <p:cNvPr id="39942" name="図 4">
            <a:extLst>
              <a:ext uri="{FF2B5EF4-FFF2-40B4-BE49-F238E27FC236}">
                <a16:creationId xmlns:a16="http://schemas.microsoft.com/office/drawing/2014/main" id="{1E21526C-0966-4740-B9E9-8300C5163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281238"/>
            <a:ext cx="82867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図 6">
            <a:extLst>
              <a:ext uri="{FF2B5EF4-FFF2-40B4-BE49-F238E27FC236}">
                <a16:creationId xmlns:a16="http://schemas.microsoft.com/office/drawing/2014/main" id="{A33A546C-C1EB-4231-9AED-1810C6F5E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5788025"/>
            <a:ext cx="3514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E72B790C-F80A-4A23-B7D7-7A2A952DFDFD}"/>
              </a:ext>
            </a:extLst>
          </p:cNvPr>
          <p:cNvSpPr/>
          <p:nvPr/>
        </p:nvSpPr>
        <p:spPr>
          <a:xfrm>
            <a:off x="303213" y="5141913"/>
            <a:ext cx="8537575" cy="40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⑪「＋ルールの追加」をクリック</a:t>
            </a:r>
            <a:endParaRPr lang="en-US" altLang="ja-JP" sz="1400" dirty="0">
              <a:solidFill>
                <a:srgbClr val="0070C0"/>
              </a:solidFill>
            </a:endParaRPr>
          </a:p>
        </p:txBody>
      </p:sp>
      <p:sp>
        <p:nvSpPr>
          <p:cNvPr id="12" name="正方形/長方形 11">
            <a:extLst>
              <a:ext uri="{FF2B5EF4-FFF2-40B4-BE49-F238E27FC236}">
                <a16:creationId xmlns:a16="http://schemas.microsoft.com/office/drawing/2014/main" id="{57A817E8-E38E-484B-86AE-697F12557A10}"/>
              </a:ext>
            </a:extLst>
          </p:cNvPr>
          <p:cNvSpPr/>
          <p:nvPr/>
        </p:nvSpPr>
        <p:spPr>
          <a:xfrm>
            <a:off x="3203575" y="5842000"/>
            <a:ext cx="115252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2576E4E8-0A1F-418F-8E3C-C9C1BDA1FF3D}"/>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12F13BF5-487E-4F59-9165-D6B642EDA91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73BAE63C-EE48-43A8-8D9F-B640E7408F61}"/>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AD7C311F-9B13-4672-977F-201BBC18BB33}"/>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⑫</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フィルター（ブレイクアウト名）に任意の名前を入力（例：</a:t>
            </a:r>
            <a:r>
              <a:rPr lang="en-US" altLang="ja-JP" sz="1400" dirty="0">
                <a:solidFill>
                  <a:schemeClr val="bg1">
                    <a:lumMod val="50000"/>
                  </a:schemeClr>
                </a:solidFill>
              </a:rPr>
              <a:t>all-permit</a:t>
            </a:r>
            <a:r>
              <a:rPr lang="ja-JP" altLang="en-US" sz="1400" dirty="0">
                <a:solidFill>
                  <a:schemeClr val="bg1">
                    <a:lumMod val="50000"/>
                  </a:schemeClr>
                </a:solidFill>
              </a:rPr>
              <a:t>）</a:t>
            </a:r>
            <a:endParaRPr lang="en-US" altLang="ja-JP" sz="1400" dirty="0">
              <a:solidFill>
                <a:srgbClr val="0070C0"/>
              </a:solidFill>
            </a:endParaRPr>
          </a:p>
        </p:txBody>
      </p:sp>
      <p:pic>
        <p:nvPicPr>
          <p:cNvPr id="40966" name="図 2">
            <a:extLst>
              <a:ext uri="{FF2B5EF4-FFF2-40B4-BE49-F238E27FC236}">
                <a16:creationId xmlns:a16="http://schemas.microsoft.com/office/drawing/2014/main" id="{32B297C2-CD7E-47A7-884E-0BFCC1B03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5534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図 8">
            <a:extLst>
              <a:ext uri="{FF2B5EF4-FFF2-40B4-BE49-F238E27FC236}">
                <a16:creationId xmlns:a16="http://schemas.microsoft.com/office/drawing/2014/main" id="{B65CFDFF-F2F6-491B-B90D-20BD993FB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5094288"/>
            <a:ext cx="4953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FA1809EC-5692-4D64-94E3-7DD5192726B0}"/>
              </a:ext>
            </a:extLst>
          </p:cNvPr>
          <p:cNvSpPr/>
          <p:nvPr/>
        </p:nvSpPr>
        <p:spPr>
          <a:xfrm>
            <a:off x="209550" y="4538663"/>
            <a:ext cx="8539163" cy="40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⑬動作を「</a:t>
            </a:r>
            <a:r>
              <a:rPr lang="en-US" altLang="ja-JP" sz="1400" dirty="0">
                <a:solidFill>
                  <a:schemeClr val="bg1">
                    <a:lumMod val="50000"/>
                  </a:schemeClr>
                </a:solidFill>
              </a:rPr>
              <a:t>deny</a:t>
            </a:r>
            <a:r>
              <a:rPr lang="ja-JP" altLang="en-US" sz="1400" dirty="0">
                <a:solidFill>
                  <a:schemeClr val="bg1">
                    <a:lumMod val="50000"/>
                  </a:schemeClr>
                </a:solidFill>
              </a:rPr>
              <a:t>」から「</a:t>
            </a:r>
            <a:r>
              <a:rPr lang="en-US" altLang="ja-JP" sz="1400" dirty="0">
                <a:solidFill>
                  <a:schemeClr val="bg1">
                    <a:lumMod val="50000"/>
                  </a:schemeClr>
                </a:solidFill>
              </a:rPr>
              <a:t>accept</a:t>
            </a:r>
            <a:r>
              <a:rPr lang="ja-JP" altLang="en-US" sz="1400" dirty="0">
                <a:solidFill>
                  <a:schemeClr val="bg1">
                    <a:lumMod val="50000"/>
                  </a:schemeClr>
                </a:solidFill>
              </a:rPr>
              <a:t>」に変更</a:t>
            </a:r>
            <a:endParaRPr lang="en-US" altLang="ja-JP" sz="1400" dirty="0">
              <a:solidFill>
                <a:srgbClr val="0070C0"/>
              </a:solidFill>
            </a:endParaRPr>
          </a:p>
        </p:txBody>
      </p:sp>
      <p:sp>
        <p:nvSpPr>
          <p:cNvPr id="15" name="正方形/長方形 14">
            <a:extLst>
              <a:ext uri="{FF2B5EF4-FFF2-40B4-BE49-F238E27FC236}">
                <a16:creationId xmlns:a16="http://schemas.microsoft.com/office/drawing/2014/main" id="{F3F9F7E0-96EE-4FE9-B87B-BC284957E846}"/>
              </a:ext>
            </a:extLst>
          </p:cNvPr>
          <p:cNvSpPr/>
          <p:nvPr/>
        </p:nvSpPr>
        <p:spPr>
          <a:xfrm>
            <a:off x="468313" y="5842000"/>
            <a:ext cx="4679950" cy="395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FE40D0E6-D5E1-4A7E-91D1-44CD94BA6A8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88A547E0-73F9-4B02-A6C1-BE0577D58256}"/>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0DFC5D9C-4996-427A-A894-68D1F1049474}"/>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01E2286C-ABC3-45F6-AC1A-7EC127995C95}"/>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⑭下記と同じ設定になっていることを確認し、「作成」をクリック</a:t>
            </a:r>
            <a:endParaRPr lang="en-US" altLang="ja-JP" sz="1400" dirty="0">
              <a:solidFill>
                <a:schemeClr val="bg1">
                  <a:lumMod val="50000"/>
                </a:schemeClr>
              </a:solidFill>
            </a:endParaRPr>
          </a:p>
        </p:txBody>
      </p:sp>
      <p:pic>
        <p:nvPicPr>
          <p:cNvPr id="41990" name="図 4">
            <a:extLst>
              <a:ext uri="{FF2B5EF4-FFF2-40B4-BE49-F238E27FC236}">
                <a16:creationId xmlns:a16="http://schemas.microsoft.com/office/drawing/2014/main" id="{D9570DCD-851C-4163-93EE-35D8FD678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46288"/>
            <a:ext cx="65913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94D5216B-8B48-4C4E-8CDF-3D323508B090}"/>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目次</a:t>
            </a:r>
          </a:p>
        </p:txBody>
      </p:sp>
      <p:sp>
        <p:nvSpPr>
          <p:cNvPr id="32" name="正方形/長方形 31">
            <a:extLst>
              <a:ext uri="{FF2B5EF4-FFF2-40B4-BE49-F238E27FC236}">
                <a16:creationId xmlns:a16="http://schemas.microsoft.com/office/drawing/2014/main" id="{069902E2-D578-462A-8EE8-A7F3DC5FDA1F}"/>
              </a:ext>
            </a:extLst>
          </p:cNvPr>
          <p:cNvSpPr/>
          <p:nvPr/>
        </p:nvSpPr>
        <p:spPr bwMode="auto">
          <a:xfrm>
            <a:off x="196850" y="1069975"/>
            <a:ext cx="8478838" cy="422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363888B-7064-4EEA-AC21-EE706770B213}"/>
              </a:ext>
            </a:extLst>
          </p:cNvPr>
          <p:cNvSpPr txBox="1"/>
          <p:nvPr/>
        </p:nvSpPr>
        <p:spPr bwMode="auto">
          <a:xfrm>
            <a:off x="196850" y="1095375"/>
            <a:ext cx="8729663" cy="400050"/>
          </a:xfrm>
          <a:prstGeom prst="rect">
            <a:avLst/>
          </a:prstGeom>
          <a:noFill/>
        </p:spPr>
        <p:txBody>
          <a:bodyPr>
            <a:spAutoFit/>
          </a:bodyPr>
          <a:lstStyle/>
          <a:p>
            <a:pPr>
              <a:defRPr/>
            </a:pPr>
            <a:r>
              <a:rPr lang="ja-JP" altLang="en-US" sz="2000" dirty="0">
                <a:latin typeface="+mj-lt"/>
                <a:ea typeface="Meiryo UI" panose="020B0604030504040204" pitchFamily="50" charset="-128"/>
              </a:rPr>
              <a:t>インターネット一括出口構成の設定方法（４ページ）</a:t>
            </a:r>
            <a:endParaRPr lang="ja-JP" altLang="en-US" sz="2000" dirty="0">
              <a:solidFill>
                <a:schemeClr val="tx1">
                  <a:lumMod val="75000"/>
                  <a:lumOff val="25000"/>
                </a:schemeClr>
              </a:solidFill>
              <a:latin typeface="+mn-lt"/>
              <a:ea typeface="Meiryo UI" panose="020B0604030504040204" pitchFamily="50" charset="-128"/>
            </a:endParaRPr>
          </a:p>
        </p:txBody>
      </p:sp>
      <p:sp>
        <p:nvSpPr>
          <p:cNvPr id="42" name="正方形/長方形 41">
            <a:extLst>
              <a:ext uri="{FF2B5EF4-FFF2-40B4-BE49-F238E27FC236}">
                <a16:creationId xmlns:a16="http://schemas.microsoft.com/office/drawing/2014/main" id="{CC6C6EA0-3453-47C9-BA50-1A0D8FBF288A}"/>
              </a:ext>
            </a:extLst>
          </p:cNvPr>
          <p:cNvSpPr/>
          <p:nvPr/>
        </p:nvSpPr>
        <p:spPr bwMode="auto">
          <a:xfrm>
            <a:off x="215900" y="1851025"/>
            <a:ext cx="8480425" cy="422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テキスト ボックス 43">
            <a:extLst>
              <a:ext uri="{FF2B5EF4-FFF2-40B4-BE49-F238E27FC236}">
                <a16:creationId xmlns:a16="http://schemas.microsoft.com/office/drawing/2014/main" id="{032C089B-F492-4296-812D-51E00411B9CB}"/>
              </a:ext>
            </a:extLst>
          </p:cNvPr>
          <p:cNvSpPr txBox="1"/>
          <p:nvPr/>
        </p:nvSpPr>
        <p:spPr bwMode="auto">
          <a:xfrm>
            <a:off x="215900" y="1876425"/>
            <a:ext cx="8729663" cy="400050"/>
          </a:xfrm>
          <a:prstGeom prst="rect">
            <a:avLst/>
          </a:prstGeom>
          <a:noFill/>
        </p:spPr>
        <p:txBody>
          <a:bodyPr>
            <a:spAutoFit/>
          </a:bodyPr>
          <a:lstStyle/>
          <a:p>
            <a:pPr>
              <a:defRPr/>
            </a:pPr>
            <a:r>
              <a:rPr lang="ja-JP" altLang="en-US" sz="2000" dirty="0">
                <a:latin typeface="+mj-lt"/>
                <a:ea typeface="Meiryo UI" panose="020B0604030504040204" pitchFamily="50" charset="-128"/>
              </a:rPr>
              <a:t>インターネットブレイクアウト構成の設定方法（１９ページ）</a:t>
            </a:r>
            <a:endParaRPr lang="ja-JP" altLang="en-US" sz="2000" dirty="0">
              <a:solidFill>
                <a:schemeClr val="tx1">
                  <a:lumMod val="75000"/>
                  <a:lumOff val="25000"/>
                </a:schemeClr>
              </a:solidFill>
              <a:latin typeface="+mn-lt"/>
              <a:ea typeface="Meiryo UI" panose="020B0604030504040204" pitchFamily="50" charset="-128"/>
            </a:endParaRPr>
          </a:p>
        </p:txBody>
      </p:sp>
      <p:sp>
        <p:nvSpPr>
          <p:cNvPr id="45" name="正方形/長方形 44">
            <a:extLst>
              <a:ext uri="{FF2B5EF4-FFF2-40B4-BE49-F238E27FC236}">
                <a16:creationId xmlns:a16="http://schemas.microsoft.com/office/drawing/2014/main" id="{CC9EAC8C-C928-4925-A9A2-594798BF652F}"/>
              </a:ext>
            </a:extLst>
          </p:cNvPr>
          <p:cNvSpPr/>
          <p:nvPr/>
        </p:nvSpPr>
        <p:spPr bwMode="auto">
          <a:xfrm>
            <a:off x="215900" y="2643188"/>
            <a:ext cx="8480425" cy="422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テキスト ボックス 45">
            <a:extLst>
              <a:ext uri="{FF2B5EF4-FFF2-40B4-BE49-F238E27FC236}">
                <a16:creationId xmlns:a16="http://schemas.microsoft.com/office/drawing/2014/main" id="{C2BF8B0C-3029-4171-A7E0-D08890F60DCA}"/>
              </a:ext>
            </a:extLst>
          </p:cNvPr>
          <p:cNvSpPr txBox="1"/>
          <p:nvPr/>
        </p:nvSpPr>
        <p:spPr bwMode="auto">
          <a:xfrm>
            <a:off x="215900" y="2668588"/>
            <a:ext cx="8729663" cy="400050"/>
          </a:xfrm>
          <a:prstGeom prst="rect">
            <a:avLst/>
          </a:prstGeom>
          <a:noFill/>
        </p:spPr>
        <p:txBody>
          <a:bodyPr>
            <a:spAutoFit/>
          </a:bodyPr>
          <a:lstStyle/>
          <a:p>
            <a:pPr>
              <a:defRPr/>
            </a:pPr>
            <a:r>
              <a:rPr lang="ja-JP" altLang="en-US" sz="2000" dirty="0">
                <a:latin typeface="+mj-lt"/>
                <a:ea typeface="Meiryo UI" panose="020B0604030504040204" pitchFamily="50" charset="-128"/>
              </a:rPr>
              <a:t>特定</a:t>
            </a:r>
            <a:r>
              <a:rPr lang="en-US" altLang="ja-JP" sz="2000" dirty="0" err="1">
                <a:latin typeface="+mj-lt"/>
                <a:ea typeface="Meiryo UI" panose="020B0604030504040204" pitchFamily="50" charset="-128"/>
              </a:rPr>
              <a:t>IPoE</a:t>
            </a:r>
            <a:r>
              <a:rPr lang="ja-JP" altLang="en-US" sz="2000" dirty="0">
                <a:latin typeface="+mj-lt"/>
                <a:ea typeface="Meiryo UI" panose="020B0604030504040204" pitchFamily="50" charset="-128"/>
              </a:rPr>
              <a:t>回線利用時の設定方法（４３ページ）</a:t>
            </a:r>
            <a:endParaRPr lang="ja-JP" altLang="en-US" sz="2000" dirty="0">
              <a:solidFill>
                <a:schemeClr val="tx1">
                  <a:lumMod val="75000"/>
                  <a:lumOff val="25000"/>
                </a:schemeClr>
              </a:solidFill>
              <a:latin typeface="+mn-lt"/>
              <a:ea typeface="Meiryo UI" panose="020B0604030504040204" pitchFamily="50" charset="-128"/>
            </a:endParaRPr>
          </a:p>
        </p:txBody>
      </p:sp>
      <p:sp>
        <p:nvSpPr>
          <p:cNvPr id="47" name="正方形/長方形 46">
            <a:extLst>
              <a:ext uri="{FF2B5EF4-FFF2-40B4-BE49-F238E27FC236}">
                <a16:creationId xmlns:a16="http://schemas.microsoft.com/office/drawing/2014/main" id="{7F9B2F62-D353-48C7-85F1-723E4B7ACE32}"/>
              </a:ext>
            </a:extLst>
          </p:cNvPr>
          <p:cNvSpPr/>
          <p:nvPr/>
        </p:nvSpPr>
        <p:spPr bwMode="auto">
          <a:xfrm>
            <a:off x="219075" y="3435350"/>
            <a:ext cx="8478838" cy="422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テキスト ボックス 47">
            <a:extLst>
              <a:ext uri="{FF2B5EF4-FFF2-40B4-BE49-F238E27FC236}">
                <a16:creationId xmlns:a16="http://schemas.microsoft.com/office/drawing/2014/main" id="{81C50915-9FD3-45DB-9FAF-EAB4349A5F8E}"/>
              </a:ext>
            </a:extLst>
          </p:cNvPr>
          <p:cNvSpPr txBox="1"/>
          <p:nvPr/>
        </p:nvSpPr>
        <p:spPr bwMode="auto">
          <a:xfrm>
            <a:off x="219075" y="3460750"/>
            <a:ext cx="8729663" cy="400050"/>
          </a:xfrm>
          <a:prstGeom prst="rect">
            <a:avLst/>
          </a:prstGeom>
          <a:noFill/>
        </p:spPr>
        <p:txBody>
          <a:bodyPr>
            <a:spAutoFit/>
          </a:bodyPr>
          <a:lstStyle/>
          <a:p>
            <a:pPr>
              <a:defRPr/>
            </a:pPr>
            <a:r>
              <a:rPr lang="ja-JP" altLang="en-US" sz="2000" dirty="0">
                <a:latin typeface="+mj-lt"/>
                <a:ea typeface="Meiryo UI" panose="020B0604030504040204" pitchFamily="50" charset="-128"/>
              </a:rPr>
              <a:t>ホットスタンバイ構成の設定方法（８０ページ）</a:t>
            </a:r>
            <a:endParaRPr lang="ja-JP" altLang="en-US" sz="2000" dirty="0">
              <a:solidFill>
                <a:schemeClr val="tx1">
                  <a:lumMod val="75000"/>
                  <a:lumOff val="25000"/>
                </a:schemeClr>
              </a:solidFill>
              <a:latin typeface="+mn-lt"/>
              <a:ea typeface="Meiryo UI" panose="020B0604030504040204" pitchFamily="50" charset="-128"/>
            </a:endParaRPr>
          </a:p>
        </p:txBody>
      </p:sp>
      <p:sp>
        <p:nvSpPr>
          <p:cNvPr id="49" name="正方形/長方形 48">
            <a:extLst>
              <a:ext uri="{FF2B5EF4-FFF2-40B4-BE49-F238E27FC236}">
                <a16:creationId xmlns:a16="http://schemas.microsoft.com/office/drawing/2014/main" id="{B7F3B42B-A594-4FD4-8DDC-0722EE6F908E}"/>
              </a:ext>
            </a:extLst>
          </p:cNvPr>
          <p:cNvSpPr/>
          <p:nvPr/>
        </p:nvSpPr>
        <p:spPr bwMode="auto">
          <a:xfrm>
            <a:off x="215900" y="4227513"/>
            <a:ext cx="8480425" cy="422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テキスト ボックス 49">
            <a:extLst>
              <a:ext uri="{FF2B5EF4-FFF2-40B4-BE49-F238E27FC236}">
                <a16:creationId xmlns:a16="http://schemas.microsoft.com/office/drawing/2014/main" id="{9102F3C3-C906-4D8F-9125-B9EC18869C19}"/>
              </a:ext>
            </a:extLst>
          </p:cNvPr>
          <p:cNvSpPr txBox="1"/>
          <p:nvPr/>
        </p:nvSpPr>
        <p:spPr bwMode="auto">
          <a:xfrm>
            <a:off x="215900" y="4252913"/>
            <a:ext cx="8729663" cy="400050"/>
          </a:xfrm>
          <a:prstGeom prst="rect">
            <a:avLst/>
          </a:prstGeom>
          <a:noFill/>
        </p:spPr>
        <p:txBody>
          <a:bodyPr>
            <a:spAutoFit/>
          </a:bodyPr>
          <a:lstStyle/>
          <a:p>
            <a:pPr>
              <a:defRPr/>
            </a:pPr>
            <a:r>
              <a:rPr lang="en-US" altLang="ja-JP" sz="2000" dirty="0" err="1">
                <a:latin typeface="+mj-lt"/>
                <a:ea typeface="Meiryo UI" panose="020B0604030504040204" pitchFamily="50" charset="-128"/>
              </a:rPr>
              <a:t>Master’sONE</a:t>
            </a:r>
            <a:r>
              <a:rPr lang="ja-JP" altLang="en-US" sz="2000" dirty="0">
                <a:latin typeface="+mj-lt"/>
                <a:ea typeface="Meiryo UI" panose="020B0604030504040204" pitchFamily="50" charset="-128"/>
              </a:rPr>
              <a:t>接続（</a:t>
            </a:r>
            <a:r>
              <a:rPr lang="en-US" altLang="ja-JP" sz="2000" dirty="0">
                <a:latin typeface="+mj-lt"/>
                <a:ea typeface="Meiryo UI" panose="020B0604030504040204" pitchFamily="50" charset="-128"/>
              </a:rPr>
              <a:t>GW</a:t>
            </a:r>
            <a:r>
              <a:rPr lang="ja-JP" altLang="en-US" sz="2000" dirty="0">
                <a:latin typeface="+mj-lt"/>
                <a:ea typeface="Meiryo UI" panose="020B0604030504040204" pitchFamily="50" charset="-128"/>
              </a:rPr>
              <a:t>）の設定方法（９７ページ）</a:t>
            </a:r>
            <a:endParaRPr lang="ja-JP" altLang="en-US" sz="2000" dirty="0">
              <a:solidFill>
                <a:schemeClr val="tx1">
                  <a:lumMod val="75000"/>
                  <a:lumOff val="25000"/>
                </a:schemeClr>
              </a:solidFill>
              <a:latin typeface="+mn-lt"/>
              <a:ea typeface="Meiryo UI" panose="020B0604030504040204" pitchFamily="50" charset="-128"/>
            </a:endParaRPr>
          </a:p>
        </p:txBody>
      </p:sp>
      <p:sp>
        <p:nvSpPr>
          <p:cNvPr id="13" name="正方形/長方形 12">
            <a:extLst>
              <a:ext uri="{FF2B5EF4-FFF2-40B4-BE49-F238E27FC236}">
                <a16:creationId xmlns:a16="http://schemas.microsoft.com/office/drawing/2014/main" id="{B63AE23D-95ED-4560-853C-F2755DEF0642}"/>
              </a:ext>
            </a:extLst>
          </p:cNvPr>
          <p:cNvSpPr/>
          <p:nvPr/>
        </p:nvSpPr>
        <p:spPr bwMode="auto">
          <a:xfrm>
            <a:off x="219075" y="5019675"/>
            <a:ext cx="8480425" cy="422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13">
            <a:extLst>
              <a:ext uri="{FF2B5EF4-FFF2-40B4-BE49-F238E27FC236}">
                <a16:creationId xmlns:a16="http://schemas.microsoft.com/office/drawing/2014/main" id="{237AFEEF-860F-4DB6-84AB-F6C9F6C9BDA4}"/>
              </a:ext>
            </a:extLst>
          </p:cNvPr>
          <p:cNvSpPr txBox="1"/>
          <p:nvPr/>
        </p:nvSpPr>
        <p:spPr bwMode="auto">
          <a:xfrm>
            <a:off x="219075" y="5045075"/>
            <a:ext cx="8729663" cy="400050"/>
          </a:xfrm>
          <a:prstGeom prst="rect">
            <a:avLst/>
          </a:prstGeom>
          <a:noFill/>
        </p:spPr>
        <p:txBody>
          <a:bodyPr>
            <a:spAutoFit/>
          </a:bodyPr>
          <a:lstStyle/>
          <a:p>
            <a:pPr>
              <a:defRPr/>
            </a:pPr>
            <a:r>
              <a:rPr lang="ja-JP" altLang="en-US" sz="2000" dirty="0">
                <a:latin typeface="+mj-lt"/>
                <a:ea typeface="Meiryo UI" panose="020B0604030504040204" pitchFamily="50" charset="-128"/>
              </a:rPr>
              <a:t>接続承認失敗時の対応（１０１ページ）</a:t>
            </a:r>
            <a:endParaRPr lang="ja-JP" altLang="en-US" sz="2000" dirty="0">
              <a:solidFill>
                <a:schemeClr val="tx1">
                  <a:lumMod val="75000"/>
                  <a:lumOff val="25000"/>
                </a:schemeClr>
              </a:solidFill>
              <a:latin typeface="+mn-lt"/>
              <a:ea typeface="Meiryo UI" panose="020B0604030504040204" pitchFamily="50" charset="-128"/>
            </a:endParaRPr>
          </a:p>
        </p:txBody>
      </p:sp>
      <p:sp>
        <p:nvSpPr>
          <p:cNvPr id="15" name="テキスト ボックス 14">
            <a:extLst>
              <a:ext uri="{FF2B5EF4-FFF2-40B4-BE49-F238E27FC236}">
                <a16:creationId xmlns:a16="http://schemas.microsoft.com/office/drawing/2014/main" id="{74E1240A-74FA-4942-BD8B-9C9066A477C5}"/>
              </a:ext>
            </a:extLst>
          </p:cNvPr>
          <p:cNvSpPr txBox="1"/>
          <p:nvPr/>
        </p:nvSpPr>
        <p:spPr bwMode="auto">
          <a:xfrm>
            <a:off x="196850" y="5664200"/>
            <a:ext cx="8729663" cy="584775"/>
          </a:xfrm>
          <a:prstGeom prst="rect">
            <a:avLst/>
          </a:prstGeom>
          <a:noFill/>
        </p:spPr>
        <p:txBody>
          <a:bodyPr>
            <a:spAutoFit/>
          </a:bodyPr>
          <a:lstStyle/>
          <a:p>
            <a:pPr>
              <a:defRPr/>
            </a:pPr>
            <a:r>
              <a:rPr lang="en-US" altLang="ja-JP" sz="1600" dirty="0">
                <a:latin typeface="+mj-lt"/>
                <a:ea typeface="Meiryo UI" panose="020B0604030504040204" pitchFamily="50" charset="-128"/>
              </a:rPr>
              <a:t>※</a:t>
            </a:r>
            <a:r>
              <a:rPr lang="ja-JP" altLang="en-US" sz="1600" dirty="0">
                <a:latin typeface="+mj-lt"/>
                <a:ea typeface="Meiryo UI" panose="020B0604030504040204" pitchFamily="50" charset="-128"/>
              </a:rPr>
              <a:t>本マニュアルに記載のない構成に関しては、</a:t>
            </a:r>
            <a:r>
              <a:rPr lang="en-US" altLang="ja-JP" sz="1600" dirty="0" err="1">
                <a:latin typeface="+mj-lt"/>
                <a:ea typeface="Meiryo UI" panose="020B0604030504040204" pitchFamily="50" charset="-128"/>
              </a:rPr>
              <a:t>CloudWAN</a:t>
            </a:r>
            <a:r>
              <a:rPr lang="ja-JP" altLang="en-US" sz="1600" dirty="0">
                <a:latin typeface="+mj-lt"/>
                <a:ea typeface="Meiryo UI" panose="020B0604030504040204" pitchFamily="50" charset="-128"/>
              </a:rPr>
              <a:t>技術マニュアルをご確認ください。</a:t>
            </a:r>
            <a:endParaRPr lang="en-US" altLang="ja-JP" sz="1600" dirty="0">
              <a:latin typeface="+mj-lt"/>
              <a:ea typeface="Meiryo UI" panose="020B0604030504040204" pitchFamily="50" charset="-128"/>
            </a:endParaRPr>
          </a:p>
          <a:p>
            <a:pPr>
              <a:defRPr/>
            </a:pPr>
            <a:r>
              <a:rPr lang="en-US" altLang="ja-JP" sz="1600" dirty="0">
                <a:solidFill>
                  <a:schemeClr val="tx1">
                    <a:lumMod val="75000"/>
                    <a:lumOff val="25000"/>
                  </a:schemeClr>
                </a:solidFill>
                <a:latin typeface="+mn-lt"/>
                <a:ea typeface="Meiryo UI" panose="020B0604030504040204" pitchFamily="50" charset="-128"/>
                <a:hlinkClick r:id="rId2"/>
              </a:rPr>
              <a:t>https://support.onewan.cloud/hc/ja/categories/115000417671</a:t>
            </a:r>
            <a:endParaRPr lang="ja-JP" altLang="en-US" sz="1600" dirty="0">
              <a:solidFill>
                <a:schemeClr val="tx1">
                  <a:lumMod val="75000"/>
                  <a:lumOff val="25000"/>
                </a:schemeClr>
              </a:solidFill>
              <a:latin typeface="+mn-lt"/>
              <a:ea typeface="Meiryo UI" panose="020B0604030504040204"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311A2E34-3FD2-4F0E-AB46-7B04E1921053}"/>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A1FC6216-775D-4375-B157-ADABC9A33E37}"/>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C9ED9FD-158B-4E37-8114-1B8FBD4CD154}"/>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BAD669D0-F805-4353-9A8E-8806019DB8D7}"/>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⑮上段のインターネットブレイクアウトポリシー「＋インターネットブレイクアウトポリシー作成」をクリック</a:t>
            </a:r>
            <a:endParaRPr lang="en-US" altLang="ja-JP" sz="1400" dirty="0">
              <a:solidFill>
                <a:schemeClr val="bg1">
                  <a:lumMod val="50000"/>
                </a:schemeClr>
              </a:solidFill>
            </a:endParaRPr>
          </a:p>
        </p:txBody>
      </p:sp>
      <p:pic>
        <p:nvPicPr>
          <p:cNvPr id="43014" name="図 2">
            <a:extLst>
              <a:ext uri="{FF2B5EF4-FFF2-40B4-BE49-F238E27FC236}">
                <a16:creationId xmlns:a16="http://schemas.microsoft.com/office/drawing/2014/main" id="{BAF97E9E-8CB8-484F-90C9-93E3F8B15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3600"/>
            <a:ext cx="5086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43EBBCB1-7B70-4721-B28B-8F509F0B3E16}"/>
              </a:ext>
            </a:extLst>
          </p:cNvPr>
          <p:cNvSpPr/>
          <p:nvPr/>
        </p:nvSpPr>
        <p:spPr>
          <a:xfrm>
            <a:off x="209550" y="3027363"/>
            <a:ext cx="8539163" cy="40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⑯インターネットブレイクアウトポリシー名を入力（例：</a:t>
            </a:r>
            <a:r>
              <a:rPr lang="en-US" altLang="ja-JP" sz="1400" dirty="0" err="1">
                <a:solidFill>
                  <a:schemeClr val="bg1">
                    <a:lumMod val="50000"/>
                  </a:schemeClr>
                </a:solidFill>
              </a:rPr>
              <a:t>Local_Break_Out</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フィルター（ブレイクアウト選択）をプルダウンから⑫で作成した名前を選択</a:t>
            </a:r>
            <a:endParaRPr lang="en-US" altLang="ja-JP" sz="1400" dirty="0">
              <a:solidFill>
                <a:schemeClr val="bg1">
                  <a:lumMod val="50000"/>
                </a:schemeClr>
              </a:solidFill>
            </a:endParaRPr>
          </a:p>
        </p:txBody>
      </p:sp>
      <p:pic>
        <p:nvPicPr>
          <p:cNvPr id="43016" name="図 11">
            <a:extLst>
              <a:ext uri="{FF2B5EF4-FFF2-40B4-BE49-F238E27FC236}">
                <a16:creationId xmlns:a16="http://schemas.microsoft.com/office/drawing/2014/main" id="{0AA0ED67-DE49-4378-9853-2F17D77DC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00438"/>
            <a:ext cx="6848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248B355F-8AC1-4145-A0C7-E064B06EAF7C}"/>
              </a:ext>
            </a:extLst>
          </p:cNvPr>
          <p:cNvSpPr/>
          <p:nvPr/>
        </p:nvSpPr>
        <p:spPr>
          <a:xfrm>
            <a:off x="846138" y="4214813"/>
            <a:ext cx="6330950" cy="296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7" name="正方形/長方形 16">
            <a:extLst>
              <a:ext uri="{FF2B5EF4-FFF2-40B4-BE49-F238E27FC236}">
                <a16:creationId xmlns:a16="http://schemas.microsoft.com/office/drawing/2014/main" id="{990C3C3D-9F03-4992-A513-ACAAF8616A78}"/>
              </a:ext>
            </a:extLst>
          </p:cNvPr>
          <p:cNvSpPr/>
          <p:nvPr/>
        </p:nvSpPr>
        <p:spPr>
          <a:xfrm>
            <a:off x="846138" y="4800600"/>
            <a:ext cx="6330950" cy="296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16C9E87C-35D7-403E-BB13-6C8703126F2F}"/>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7D25787B-D674-454E-980D-AB8EDB380E50}"/>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B08D2B5F-1A99-4913-B965-37EECD0C0A0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0EB35EC-56A1-4AB5-BD1C-05BFD9F0C2EB}"/>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⑰トラフィッククラスをプルダウンから⑨で作成した</a:t>
            </a:r>
            <a:r>
              <a:rPr lang="en-US" altLang="ja-JP" sz="1400" dirty="0">
                <a:solidFill>
                  <a:schemeClr val="bg1">
                    <a:lumMod val="50000"/>
                  </a:schemeClr>
                </a:solidFill>
              </a:rPr>
              <a:t>__default__</a:t>
            </a:r>
            <a:r>
              <a:rPr lang="ja-JP" altLang="en-US" sz="1400" dirty="0">
                <a:solidFill>
                  <a:schemeClr val="bg1">
                    <a:lumMod val="50000"/>
                  </a:schemeClr>
                </a:solidFill>
              </a:rPr>
              <a:t>を選択し、「作成」をクリック</a:t>
            </a:r>
            <a:endParaRPr lang="en-US" altLang="ja-JP" sz="1400" dirty="0">
              <a:solidFill>
                <a:schemeClr val="bg1">
                  <a:lumMod val="50000"/>
                </a:schemeClr>
              </a:solidFill>
            </a:endParaRPr>
          </a:p>
        </p:txBody>
      </p:sp>
      <p:pic>
        <p:nvPicPr>
          <p:cNvPr id="7" name="図 6">
            <a:extLst>
              <a:ext uri="{FF2B5EF4-FFF2-40B4-BE49-F238E27FC236}">
                <a16:creationId xmlns:a16="http://schemas.microsoft.com/office/drawing/2014/main" id="{EEF045F4-0C75-4CBB-B07C-375DF4496BF5}"/>
              </a:ext>
            </a:extLst>
          </p:cNvPr>
          <p:cNvPicPr>
            <a:picLocks noChangeAspect="1"/>
          </p:cNvPicPr>
          <p:nvPr/>
        </p:nvPicPr>
        <p:blipFill>
          <a:blip r:embed="rId2"/>
          <a:stretch>
            <a:fillRect/>
          </a:stretch>
        </p:blipFill>
        <p:spPr>
          <a:xfrm>
            <a:off x="323850" y="2046288"/>
            <a:ext cx="6829425" cy="2476500"/>
          </a:xfrm>
          <a:prstGeom prst="rect">
            <a:avLst/>
          </a:prstGeom>
          <a:ln>
            <a:solidFill>
              <a:schemeClr val="bg1">
                <a:lumMod val="50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B16FEBA9-5318-4B9F-9226-BA7DD17A3A13}"/>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77DA5FCD-B0A8-48FC-929B-7909BBA6F1B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D608D45-71A7-405C-A93C-DBA2654E4A3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45061" name="図 6">
            <a:extLst>
              <a:ext uri="{FF2B5EF4-FFF2-40B4-BE49-F238E27FC236}">
                <a16:creationId xmlns:a16="http://schemas.microsoft.com/office/drawing/2014/main" id="{85CB0067-54AF-4088-A755-075DE912D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989138"/>
            <a:ext cx="8086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7013F4C8-52E5-473E-9261-9A8F267D0BBE}"/>
              </a:ext>
            </a:extLst>
          </p:cNvPr>
          <p:cNvSpPr/>
          <p:nvPr/>
        </p:nvSpPr>
        <p:spPr>
          <a:xfrm>
            <a:off x="209550" y="1514475"/>
            <a:ext cx="4356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⑱コントロールパネルから拠点アイコンをクリック</a:t>
            </a:r>
          </a:p>
        </p:txBody>
      </p:sp>
      <p:pic>
        <p:nvPicPr>
          <p:cNvPr id="45063" name="図 11">
            <a:extLst>
              <a:ext uri="{FF2B5EF4-FFF2-40B4-BE49-F238E27FC236}">
                <a16:creationId xmlns:a16="http://schemas.microsoft.com/office/drawing/2014/main" id="{EED03C36-9C1F-4D38-A0CF-C1121AAA7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4846638"/>
            <a:ext cx="8585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正方形/長方形 55">
            <a:extLst>
              <a:ext uri="{FF2B5EF4-FFF2-40B4-BE49-F238E27FC236}">
                <a16:creationId xmlns:a16="http://schemas.microsoft.com/office/drawing/2014/main" id="{357B21D8-5C42-4E6E-B222-BA8EB89C28DB}"/>
              </a:ext>
            </a:extLst>
          </p:cNvPr>
          <p:cNvSpPr/>
          <p:nvPr/>
        </p:nvSpPr>
        <p:spPr>
          <a:xfrm>
            <a:off x="215900" y="4221163"/>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⑲拠点一覧から該当の拠点名をクリック</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拠点はオーダー完了直後に表示されます。回線一括申込の場合は、回線工事完了後翌日に表示されます。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2">
            <a:extLst>
              <a:ext uri="{FF2B5EF4-FFF2-40B4-BE49-F238E27FC236}">
                <a16:creationId xmlns:a16="http://schemas.microsoft.com/office/drawing/2014/main" id="{2CAE2C68-0962-40B3-9E80-52EB9ABE9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6263"/>
            <a:ext cx="340042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D30055DA-5169-4F12-BBFB-2CB886BC2D0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D3551CFD-CA18-4247-B669-AB7E0AB53616}"/>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35E0D81-50B2-46E6-A9D0-5D543596C151}"/>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1D71449-2375-48EF-B904-7B9D596D869C}"/>
              </a:ext>
            </a:extLst>
          </p:cNvPr>
          <p:cNvSpPr/>
          <p:nvPr/>
        </p:nvSpPr>
        <p:spPr>
          <a:xfrm>
            <a:off x="209550" y="1514475"/>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⑳</a:t>
            </a:r>
            <a:r>
              <a:rPr lang="en-US" altLang="ja-JP" sz="1400" dirty="0">
                <a:solidFill>
                  <a:schemeClr val="bg1">
                    <a:lumMod val="50000"/>
                  </a:schemeClr>
                </a:solidFill>
              </a:rPr>
              <a:t>WAN</a:t>
            </a:r>
            <a:r>
              <a:rPr lang="ja-JP" altLang="en-US" sz="1400" dirty="0">
                <a:solidFill>
                  <a:schemeClr val="bg1">
                    <a:lumMod val="50000"/>
                  </a:schemeClr>
                </a:solidFill>
              </a:rPr>
              <a:t>ポート設定を行います。ペンマークをクリック</a:t>
            </a:r>
          </a:p>
        </p:txBody>
      </p:sp>
      <p:sp>
        <p:nvSpPr>
          <p:cNvPr id="5" name="正方形/長方形 4">
            <a:extLst>
              <a:ext uri="{FF2B5EF4-FFF2-40B4-BE49-F238E27FC236}">
                <a16:creationId xmlns:a16="http://schemas.microsoft.com/office/drawing/2014/main" id="{8114303D-DB95-4A8D-8430-9FB15312CC91}"/>
              </a:ext>
            </a:extLst>
          </p:cNvPr>
          <p:cNvSpPr/>
          <p:nvPr/>
        </p:nvSpPr>
        <p:spPr>
          <a:xfrm>
            <a:off x="3273425" y="2205038"/>
            <a:ext cx="32702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4" name="正方形/長方形 13">
            <a:extLst>
              <a:ext uri="{FF2B5EF4-FFF2-40B4-BE49-F238E27FC236}">
                <a16:creationId xmlns:a16="http://schemas.microsoft.com/office/drawing/2014/main" id="{77703E54-9D42-47E7-97E6-FF306546E271}"/>
              </a:ext>
            </a:extLst>
          </p:cNvPr>
          <p:cNvSpPr/>
          <p:nvPr/>
        </p:nvSpPr>
        <p:spPr>
          <a:xfrm>
            <a:off x="209550" y="4097338"/>
            <a:ext cx="71707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㉑「接続方式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a:t>
            </a:r>
          </a:p>
        </p:txBody>
      </p:sp>
      <p:pic>
        <p:nvPicPr>
          <p:cNvPr id="46089" name="図 8">
            <a:extLst>
              <a:ext uri="{FF2B5EF4-FFF2-40B4-BE49-F238E27FC236}">
                <a16:creationId xmlns:a16="http://schemas.microsoft.com/office/drawing/2014/main" id="{0E2F4896-9FBA-4B57-9B5A-D00410BFB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678363"/>
            <a:ext cx="80105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5B5F3796-1913-4563-9AFC-4934AD9F3E3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3C844F47-F55D-417E-BFEC-40A39100AC7D}"/>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7CE6587-3FD7-4CD4-8202-CB030F43450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10" name="正方形/長方形 9">
            <a:extLst>
              <a:ext uri="{FF2B5EF4-FFF2-40B4-BE49-F238E27FC236}">
                <a16:creationId xmlns:a16="http://schemas.microsoft.com/office/drawing/2014/main" id="{5E0B9B54-4EEB-4CF0-AD65-BB56DAE03824}"/>
              </a:ext>
            </a:extLst>
          </p:cNvPr>
          <p:cNvSpPr/>
          <p:nvPr/>
        </p:nvSpPr>
        <p:spPr>
          <a:xfrm>
            <a:off x="209550" y="5645150"/>
            <a:ext cx="4867275" cy="452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㉓右下の「更新」ボタンをクリック</a:t>
            </a:r>
          </a:p>
        </p:txBody>
      </p:sp>
      <p:pic>
        <p:nvPicPr>
          <p:cNvPr id="47110" name="図 10">
            <a:extLst>
              <a:ext uri="{FF2B5EF4-FFF2-40B4-BE49-F238E27FC236}">
                <a16:creationId xmlns:a16="http://schemas.microsoft.com/office/drawing/2014/main" id="{AFDE367D-0AA4-4A32-9DFE-386740530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6610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1C3A9C53-F807-42DE-B314-1B0B3044B730}"/>
              </a:ext>
            </a:extLst>
          </p:cNvPr>
          <p:cNvSpPr/>
          <p:nvPr/>
        </p:nvSpPr>
        <p:spPr>
          <a:xfrm>
            <a:off x="209550" y="1608138"/>
            <a:ext cx="875506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㉒「接続方式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」をプルダウンから設定します。（補足）</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側ポートと接続する機器が、お客様用意または、キャリア提供のルータとなり、ルータより</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IP</a:t>
            </a:r>
            <a:r>
              <a:rPr lang="ja-JP" altLang="en-US" sz="1400" dirty="0">
                <a:solidFill>
                  <a:schemeClr val="bg1">
                    <a:lumMod val="50000"/>
                  </a:schemeClr>
                </a:solidFill>
              </a:rPr>
              <a:t>自動割り当て）機能によりエッジ装置の</a:t>
            </a:r>
            <a:r>
              <a:rPr lang="en-US" altLang="ja-JP" sz="1400" dirty="0">
                <a:solidFill>
                  <a:schemeClr val="bg1">
                    <a:lumMod val="50000"/>
                  </a:schemeClr>
                </a:solidFill>
              </a:rPr>
              <a:t>WAN</a:t>
            </a:r>
            <a:r>
              <a:rPr lang="ja-JP" altLang="en-US" sz="1400" dirty="0">
                <a:solidFill>
                  <a:schemeClr val="bg1">
                    <a:lumMod val="50000"/>
                  </a:schemeClr>
                </a:solidFill>
              </a:rPr>
              <a:t>側に</a:t>
            </a:r>
            <a:r>
              <a:rPr lang="en-US" altLang="ja-JP" sz="1400" dirty="0">
                <a:solidFill>
                  <a:schemeClr val="bg1">
                    <a:lumMod val="50000"/>
                  </a:schemeClr>
                </a:solidFill>
              </a:rPr>
              <a:t>IP</a:t>
            </a:r>
            <a:r>
              <a:rPr lang="ja-JP" altLang="en-US" sz="1400" dirty="0">
                <a:solidFill>
                  <a:schemeClr val="bg1">
                    <a:lumMod val="50000"/>
                  </a:schemeClr>
                </a:solidFill>
              </a:rPr>
              <a:t>を設定する際に選択します。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https://support.onewan.cloud/hc/ja/articles/360016162932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err="1">
                <a:solidFill>
                  <a:schemeClr val="accent2"/>
                </a:solidFill>
              </a:rPr>
              <a:t>PPPoE</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a:t>
            </a:r>
            <a:r>
              <a:rPr lang="ja-JP" altLang="en-US" sz="1400" dirty="0">
                <a:solidFill>
                  <a:schemeClr val="bg1">
                    <a:lumMod val="50000"/>
                  </a:schemeClr>
                </a:solidFill>
              </a:rPr>
              <a:t>東日本・</a:t>
            </a:r>
            <a:r>
              <a:rPr lang="en-US" altLang="ja-JP" sz="1400" dirty="0">
                <a:solidFill>
                  <a:schemeClr val="bg1">
                    <a:lumMod val="50000"/>
                  </a:schemeClr>
                </a:solidFill>
              </a:rPr>
              <a:t>NTT</a:t>
            </a:r>
            <a:r>
              <a:rPr lang="ja-JP" altLang="en-US" sz="1400" dirty="0">
                <a:solidFill>
                  <a:schemeClr val="bg1">
                    <a:lumMod val="50000"/>
                  </a:schemeClr>
                </a:solidFill>
              </a:rPr>
              <a:t>西日本・ひかりコラボレーション回線になり、お客様用意または、キャリア提供の</a:t>
            </a:r>
            <a:r>
              <a:rPr lang="en-US" altLang="ja-JP" sz="1400" dirty="0" err="1">
                <a:solidFill>
                  <a:schemeClr val="bg1">
                    <a:lumMod val="50000"/>
                  </a:schemeClr>
                </a:solidFill>
              </a:rPr>
              <a:t>PPPoE</a:t>
            </a:r>
            <a:r>
              <a:rPr lang="ja-JP" altLang="en-US" sz="1400" dirty="0">
                <a:solidFill>
                  <a:schemeClr val="bg1">
                    <a:lumMod val="50000"/>
                  </a:schemeClr>
                </a:solidFill>
              </a:rPr>
              <a:t>の</a:t>
            </a:r>
            <a:r>
              <a:rPr lang="en-US" altLang="ja-JP" sz="1400" dirty="0">
                <a:solidFill>
                  <a:schemeClr val="bg1">
                    <a:lumMod val="50000"/>
                  </a:schemeClr>
                </a:solidFill>
              </a:rPr>
              <a:t>ID/</a:t>
            </a:r>
            <a:r>
              <a:rPr lang="ja-JP" altLang="en-US" sz="1400" dirty="0">
                <a:solidFill>
                  <a:schemeClr val="bg1">
                    <a:lumMod val="50000"/>
                  </a:schemeClr>
                </a:solidFill>
              </a:rPr>
              <a:t>パスワードを利用する際に選択します。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https://support.onewan.cloud/hc/ja/articles/360016162972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IP</a:t>
            </a:r>
            <a:r>
              <a:rPr lang="ja-JP" altLang="en-US" sz="1400" b="1" dirty="0">
                <a:solidFill>
                  <a:schemeClr val="accent2"/>
                </a:solidFill>
              </a:rPr>
              <a:t>固定</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DHCP+IPv6</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NTTPC</a:t>
            </a:r>
            <a:r>
              <a:rPr lang="ja-JP" altLang="en-US" sz="1400" dirty="0">
                <a:solidFill>
                  <a:schemeClr val="bg1">
                    <a:lumMod val="50000"/>
                  </a:schemeClr>
                </a:solidFill>
              </a:rPr>
              <a:t>コミュニケーションズより提供される</a:t>
            </a:r>
            <a:r>
              <a:rPr lang="en-US" altLang="ja-JP" sz="1400" dirty="0">
                <a:solidFill>
                  <a:schemeClr val="bg1">
                    <a:lumMod val="50000"/>
                  </a:schemeClr>
                </a:solidFill>
              </a:rPr>
              <a:t>HGW</a:t>
            </a:r>
            <a:r>
              <a:rPr lang="ja-JP" altLang="en-US" sz="1400" dirty="0">
                <a:solidFill>
                  <a:schemeClr val="bg1">
                    <a:lumMod val="50000"/>
                  </a:schemeClr>
                </a:solidFill>
              </a:rPr>
              <a:t>、または</a:t>
            </a:r>
            <a:r>
              <a:rPr lang="en-US" altLang="ja-JP" sz="1400" dirty="0">
                <a:solidFill>
                  <a:schemeClr val="bg1">
                    <a:lumMod val="50000"/>
                  </a:schemeClr>
                </a:solidFill>
              </a:rPr>
              <a:t>OCN </a:t>
            </a:r>
            <a:r>
              <a:rPr lang="en-US" altLang="ja-JP" sz="1400" dirty="0" err="1">
                <a:solidFill>
                  <a:schemeClr val="bg1">
                    <a:lumMod val="50000"/>
                  </a:schemeClr>
                </a:solidFill>
              </a:rPr>
              <a:t>IPoE</a:t>
            </a:r>
            <a:r>
              <a:rPr lang="ja-JP" altLang="en-US" sz="1400" dirty="0">
                <a:solidFill>
                  <a:schemeClr val="bg1">
                    <a:lumMod val="50000"/>
                  </a:schemeClr>
                </a:solidFill>
              </a:rPr>
              <a:t>のレンタルルータ時に選択します。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https://support.onewan.cloud/hc/ja/articles/360057112972</a:t>
            </a:r>
            <a:r>
              <a:rPr lang="ja-JP" altLang="en-US" sz="1400" dirty="0">
                <a:solidFill>
                  <a:schemeClr val="bg1">
                    <a:lumMod val="50000"/>
                  </a:schemeClr>
                </a:solidFill>
              </a:rPr>
              <a:t>）</a:t>
            </a:r>
            <a:endParaRPr lang="en-US" altLang="ja-JP" sz="1400" dirty="0">
              <a:solidFill>
                <a:schemeClr val="bg1">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2171F82F-484E-413B-942F-06E1A5ABA5BC}"/>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AE5C9E57-1335-43CC-83A4-F9DCCEFFB9CE}"/>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0091CEAC-5276-4787-8A50-46369C1A8F0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D7CB407A-B832-4B08-B133-E0EF5BBC3101}"/>
              </a:ext>
            </a:extLst>
          </p:cNvPr>
          <p:cNvSpPr/>
          <p:nvPr/>
        </p:nvSpPr>
        <p:spPr>
          <a:xfrm>
            <a:off x="209550" y="1309688"/>
            <a:ext cx="565785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㉔</a:t>
            </a:r>
            <a:r>
              <a:rPr lang="en-US" altLang="ja-JP" sz="1400" dirty="0">
                <a:solidFill>
                  <a:schemeClr val="bg1">
                    <a:lumMod val="50000"/>
                  </a:schemeClr>
                </a:solidFill>
              </a:rPr>
              <a:t>LAN</a:t>
            </a:r>
            <a:r>
              <a:rPr lang="ja-JP" altLang="en-US" sz="1400" dirty="0">
                <a:solidFill>
                  <a:schemeClr val="bg1">
                    <a:lumMod val="50000"/>
                  </a:schemeClr>
                </a:solidFill>
              </a:rPr>
              <a:t>ポート設定を行います。</a:t>
            </a:r>
            <a:r>
              <a:rPr lang="en-US" altLang="ja-JP" sz="1400" dirty="0">
                <a:solidFill>
                  <a:schemeClr val="bg1">
                    <a:lumMod val="50000"/>
                  </a:schemeClr>
                </a:solidFill>
              </a:rPr>
              <a:t>lan-1</a:t>
            </a:r>
            <a:r>
              <a:rPr lang="ja-JP" altLang="en-US" sz="1400" dirty="0">
                <a:solidFill>
                  <a:schemeClr val="bg1">
                    <a:lumMod val="50000"/>
                  </a:schemeClr>
                </a:solidFill>
              </a:rPr>
              <a:t>の「</a:t>
            </a:r>
            <a:r>
              <a:rPr lang="en-US" altLang="ja-JP" sz="1400" dirty="0">
                <a:solidFill>
                  <a:schemeClr val="bg1">
                    <a:lumMod val="50000"/>
                  </a:schemeClr>
                </a:solidFill>
              </a:rPr>
              <a:t>Port</a:t>
            </a:r>
            <a:r>
              <a:rPr lang="ja-JP" altLang="en-US" sz="1400" dirty="0">
                <a:solidFill>
                  <a:schemeClr val="bg1">
                    <a:lumMod val="50000"/>
                  </a:schemeClr>
                </a:solidFill>
              </a:rPr>
              <a:t>追加」をクリック</a:t>
            </a:r>
          </a:p>
        </p:txBody>
      </p:sp>
      <p:pic>
        <p:nvPicPr>
          <p:cNvPr id="48134" name="図 9">
            <a:extLst>
              <a:ext uri="{FF2B5EF4-FFF2-40B4-BE49-F238E27FC236}">
                <a16:creationId xmlns:a16="http://schemas.microsoft.com/office/drawing/2014/main" id="{4B046554-7660-4F45-9092-2DF9F1728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77988"/>
            <a:ext cx="24574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ABB3478C-FDBB-4F2F-9888-6D7D6A516D28}"/>
              </a:ext>
            </a:extLst>
          </p:cNvPr>
          <p:cNvSpPr/>
          <p:nvPr/>
        </p:nvSpPr>
        <p:spPr>
          <a:xfrm>
            <a:off x="1497013" y="3040063"/>
            <a:ext cx="684212" cy="268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6" name="正方形/長方形 15">
            <a:extLst>
              <a:ext uri="{FF2B5EF4-FFF2-40B4-BE49-F238E27FC236}">
                <a16:creationId xmlns:a16="http://schemas.microsoft.com/office/drawing/2014/main" id="{36F2CB06-5994-4230-A2A6-F9FE601E40F6}"/>
              </a:ext>
            </a:extLst>
          </p:cNvPr>
          <p:cNvSpPr/>
          <p:nvPr/>
        </p:nvSpPr>
        <p:spPr>
          <a:xfrm>
            <a:off x="222250" y="3468688"/>
            <a:ext cx="8526463"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㉕ネットワーク選択を作成した「ネットワーク名」をプルダウンから選択</a:t>
            </a:r>
            <a:endParaRPr lang="en-US" altLang="ja-JP" sz="1400" dirty="0">
              <a:solidFill>
                <a:schemeClr val="bg1">
                  <a:lumMod val="50000"/>
                </a:schemeClr>
              </a:solidFill>
            </a:endParaRPr>
          </a:p>
          <a:p>
            <a:pPr>
              <a:defRPr/>
            </a:pPr>
            <a:r>
              <a:rPr lang="ja-JP" altLang="en-US" sz="1400" dirty="0">
                <a:solidFill>
                  <a:schemeClr val="bg1">
                    <a:lumMod val="50000"/>
                  </a:schemeClr>
                </a:solidFill>
              </a:rPr>
              <a:t>　インターネットブレイクアウトポリシーを⑯で作成したインターネットブレイクアウトポリシー名をプルダウンから選択</a:t>
            </a:r>
            <a:endParaRPr lang="en-US" altLang="ja-JP" sz="1400" dirty="0">
              <a:solidFill>
                <a:schemeClr val="bg1">
                  <a:lumMod val="50000"/>
                </a:schemeClr>
              </a:solidFill>
            </a:endParaRPr>
          </a:p>
        </p:txBody>
      </p:sp>
      <p:pic>
        <p:nvPicPr>
          <p:cNvPr id="48137" name="図 8">
            <a:extLst>
              <a:ext uri="{FF2B5EF4-FFF2-40B4-BE49-F238E27FC236}">
                <a16:creationId xmlns:a16="http://schemas.microsoft.com/office/drawing/2014/main" id="{F1E5EC8D-1C85-4E58-8FCE-C3ADEA411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221163"/>
            <a:ext cx="84343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F4AF4220-FE4E-4631-B9F0-E6CBA957B0AC}"/>
              </a:ext>
            </a:extLst>
          </p:cNvPr>
          <p:cNvSpPr/>
          <p:nvPr/>
        </p:nvSpPr>
        <p:spPr>
          <a:xfrm>
            <a:off x="611188" y="5067300"/>
            <a:ext cx="7848600" cy="303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a:extLst>
              <a:ext uri="{FF2B5EF4-FFF2-40B4-BE49-F238E27FC236}">
                <a16:creationId xmlns:a16="http://schemas.microsoft.com/office/drawing/2014/main" id="{8F2DE185-53EA-4CD3-942D-12C5D41DBD91}"/>
              </a:ext>
            </a:extLst>
          </p:cNvPr>
          <p:cNvSpPr/>
          <p:nvPr/>
        </p:nvSpPr>
        <p:spPr>
          <a:xfrm>
            <a:off x="603250" y="5789613"/>
            <a:ext cx="7848600" cy="303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8355915E-6715-4E5B-9FB2-F89C1114FD84}"/>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8114F815-20F7-4D4B-8380-36F6A47BD162}"/>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76FDA19-0DAC-4B27-8881-360219F9FF1D}"/>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CA1713C7-6E33-42C2-9418-31452EBFA1B9}"/>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㉖</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LAN</a:t>
            </a:r>
            <a:r>
              <a:rPr lang="ja-JP" altLang="en-US" sz="1400" b="1" dirty="0">
                <a:solidFill>
                  <a:srgbClr val="C00000"/>
                </a:solidFill>
              </a:rPr>
              <a:t>アドレス</a:t>
            </a:r>
            <a:r>
              <a:rPr lang="ja-JP" altLang="en-US" sz="1400" dirty="0">
                <a:solidFill>
                  <a:schemeClr val="bg1">
                    <a:lumMod val="50000"/>
                  </a:schemeClr>
                </a:solidFill>
              </a:rPr>
              <a:t>：利用拠点のネットワーク（セグメント）、エッジ装置の</a:t>
            </a:r>
            <a:r>
              <a:rPr lang="en-US" altLang="ja-JP" sz="1400" dirty="0">
                <a:solidFill>
                  <a:schemeClr val="bg1">
                    <a:lumMod val="50000"/>
                  </a:schemeClr>
                </a:solidFill>
              </a:rPr>
              <a:t>IP</a:t>
            </a:r>
            <a:r>
              <a:rPr lang="ja-JP" altLang="en-US" sz="1400" dirty="0">
                <a:solidFill>
                  <a:schemeClr val="bg1">
                    <a:lumMod val="50000"/>
                  </a:schemeClr>
                </a:solidFill>
              </a:rPr>
              <a:t>アドレスを設定します</a:t>
            </a:r>
            <a:endParaRPr lang="en-US" altLang="ja-JP" sz="1400" dirty="0">
              <a:solidFill>
                <a:schemeClr val="bg1">
                  <a:lumMod val="50000"/>
                </a:schemeClr>
              </a:solidFill>
            </a:endParaRPr>
          </a:p>
        </p:txBody>
      </p:sp>
      <p:sp>
        <p:nvSpPr>
          <p:cNvPr id="49158" name="Rectangle 45">
            <a:extLst>
              <a:ext uri="{FF2B5EF4-FFF2-40B4-BE49-F238E27FC236}">
                <a16:creationId xmlns:a16="http://schemas.microsoft.com/office/drawing/2014/main" id="{4BA53F34-968C-4E81-805A-3B08AD573A5A}"/>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49159" name="Line 50">
            <a:extLst>
              <a:ext uri="{FF2B5EF4-FFF2-40B4-BE49-F238E27FC236}">
                <a16:creationId xmlns:a16="http://schemas.microsoft.com/office/drawing/2014/main" id="{67CF76D8-1370-4A63-A4A9-040ADB1F8964}"/>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49160" name="Group 53">
            <a:extLst>
              <a:ext uri="{FF2B5EF4-FFF2-40B4-BE49-F238E27FC236}">
                <a16:creationId xmlns:a16="http://schemas.microsoft.com/office/drawing/2014/main" id="{BDDE4FA6-B215-43B7-832C-CC1094FFC4E4}"/>
              </a:ext>
            </a:extLst>
          </p:cNvPr>
          <p:cNvGrpSpPr>
            <a:grpSpLocks/>
          </p:cNvGrpSpPr>
          <p:nvPr/>
        </p:nvGrpSpPr>
        <p:grpSpPr bwMode="auto">
          <a:xfrm>
            <a:off x="682625" y="5197475"/>
            <a:ext cx="517525" cy="390525"/>
            <a:chOff x="7890996" y="3030768"/>
            <a:chExt cx="762" cy="606"/>
          </a:xfrm>
        </p:grpSpPr>
        <p:sp>
          <p:nvSpPr>
            <p:cNvPr id="49170" name="Freeform 54">
              <a:extLst>
                <a:ext uri="{FF2B5EF4-FFF2-40B4-BE49-F238E27FC236}">
                  <a16:creationId xmlns:a16="http://schemas.microsoft.com/office/drawing/2014/main" id="{E4D25134-3C1A-4CA5-B07C-2502AF308823}"/>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49171" name="Freeform 55">
              <a:extLst>
                <a:ext uri="{FF2B5EF4-FFF2-40B4-BE49-F238E27FC236}">
                  <a16:creationId xmlns:a16="http://schemas.microsoft.com/office/drawing/2014/main" id="{FBFB9E58-BC5D-4BF2-B5D7-A4717C3CB08B}"/>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49172" name="Freeform 56">
              <a:extLst>
                <a:ext uri="{FF2B5EF4-FFF2-40B4-BE49-F238E27FC236}">
                  <a16:creationId xmlns:a16="http://schemas.microsoft.com/office/drawing/2014/main" id="{396C6FF3-6581-46A4-9C32-E3ECAD5D2ACE}"/>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49161" name="Line 50">
            <a:extLst>
              <a:ext uri="{FF2B5EF4-FFF2-40B4-BE49-F238E27FC236}">
                <a16:creationId xmlns:a16="http://schemas.microsoft.com/office/drawing/2014/main" id="{46F09426-CA38-46A1-AADC-CE9FE69753CC}"/>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12041E32-5567-45C7-877E-691008C455F9}"/>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255B1DCB-440B-4398-AA22-608198EE0F3C}"/>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8E96C6D2-C289-4E71-8AC0-8C2F6375B934}"/>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49165" name="図 24">
            <a:extLst>
              <a:ext uri="{FF2B5EF4-FFF2-40B4-BE49-F238E27FC236}">
                <a16:creationId xmlns:a16="http://schemas.microsoft.com/office/drawing/2014/main" id="{E489C440-F546-45A5-8917-1702AB387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3263900"/>
            <a:ext cx="5143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a:extLst>
              <a:ext uri="{FF2B5EF4-FFF2-40B4-BE49-F238E27FC236}">
                <a16:creationId xmlns:a16="http://schemas.microsoft.com/office/drawing/2014/main" id="{CB2C62EB-750A-488D-B052-BB9CF36313FE}"/>
              </a:ext>
            </a:extLst>
          </p:cNvPr>
          <p:cNvSpPr/>
          <p:nvPr/>
        </p:nvSpPr>
        <p:spPr>
          <a:xfrm>
            <a:off x="1412875" y="3495675"/>
            <a:ext cx="1646238"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050" dirty="0">
                <a:solidFill>
                  <a:srgbClr val="FF0000"/>
                </a:solidFill>
              </a:rPr>
              <a:t>営業所</a:t>
            </a:r>
            <a:r>
              <a:rPr lang="en-US" altLang="ja-JP" sz="1050" dirty="0">
                <a:solidFill>
                  <a:srgbClr val="FF0000"/>
                </a:solidFill>
              </a:rPr>
              <a:t>A</a:t>
            </a:r>
          </a:p>
          <a:p>
            <a:pPr algn="r">
              <a:defRPr/>
            </a:pPr>
            <a:r>
              <a:rPr lang="en-US" altLang="ja-JP" sz="1050" dirty="0">
                <a:solidFill>
                  <a:srgbClr val="FF0000"/>
                </a:solidFill>
              </a:rPr>
              <a:t>192.168.1.0/24</a:t>
            </a:r>
            <a:endParaRPr lang="ja-JP" altLang="en-US" sz="1050" dirty="0">
              <a:solidFill>
                <a:srgbClr val="FF0000"/>
              </a:solidFill>
            </a:endParaRPr>
          </a:p>
        </p:txBody>
      </p:sp>
      <p:sp>
        <p:nvSpPr>
          <p:cNvPr id="29" name="正方形/長方形 28">
            <a:extLst>
              <a:ext uri="{FF2B5EF4-FFF2-40B4-BE49-F238E27FC236}">
                <a16:creationId xmlns:a16="http://schemas.microsoft.com/office/drawing/2014/main" id="{43E5B9C9-EFD7-40C2-B0FC-DD8A1FBB2885}"/>
              </a:ext>
            </a:extLst>
          </p:cNvPr>
          <p:cNvSpPr/>
          <p:nvPr/>
        </p:nvSpPr>
        <p:spPr>
          <a:xfrm>
            <a:off x="425450" y="4219575"/>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192.168.1.1</a:t>
            </a:r>
            <a:endParaRPr lang="ja-JP" altLang="en-US" sz="1050" dirty="0">
              <a:solidFill>
                <a:srgbClr val="FF0000"/>
              </a:solidFill>
            </a:endParaRPr>
          </a:p>
        </p:txBody>
      </p:sp>
      <p:cxnSp>
        <p:nvCxnSpPr>
          <p:cNvPr id="27" name="直線矢印コネクタ 26">
            <a:extLst>
              <a:ext uri="{FF2B5EF4-FFF2-40B4-BE49-F238E27FC236}">
                <a16:creationId xmlns:a16="http://schemas.microsoft.com/office/drawing/2014/main" id="{D1F127B6-965E-4812-B401-4A6EC60A8EB4}"/>
              </a:ext>
            </a:extLst>
          </p:cNvPr>
          <p:cNvCxnSpPr/>
          <p:nvPr/>
        </p:nvCxnSpPr>
        <p:spPr>
          <a:xfrm flipH="1" flipV="1">
            <a:off x="2916238" y="3860800"/>
            <a:ext cx="576262" cy="369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45E6E635-163C-436E-AAF4-50786DAA336B}"/>
              </a:ext>
            </a:extLst>
          </p:cNvPr>
          <p:cNvCxnSpPr>
            <a:cxnSpLocks/>
          </p:cNvCxnSpPr>
          <p:nvPr/>
        </p:nvCxnSpPr>
        <p:spPr>
          <a:xfrm flipH="1" flipV="1">
            <a:off x="2033588" y="4402138"/>
            <a:ext cx="1458912" cy="615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9E631A57-8B62-4529-B7D9-8F38F8E8FEF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5D9A572E-FBDF-4AE6-A80D-312C24E858D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EE27E0F-70F2-4058-A353-BDBDAB0734A2}"/>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66478868-3ED6-4B01-A487-9EEBF755BF04}"/>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㉗</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50182" name="Rectangle 45">
            <a:extLst>
              <a:ext uri="{FF2B5EF4-FFF2-40B4-BE49-F238E27FC236}">
                <a16:creationId xmlns:a16="http://schemas.microsoft.com/office/drawing/2014/main" id="{33FFF6C1-C9C0-44A8-9E4D-10165218692B}"/>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50183" name="Line 50">
            <a:extLst>
              <a:ext uri="{FF2B5EF4-FFF2-40B4-BE49-F238E27FC236}">
                <a16:creationId xmlns:a16="http://schemas.microsoft.com/office/drawing/2014/main" id="{D0685482-0A5C-45A1-871C-5BA32FD82C04}"/>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50184" name="Group 53">
            <a:extLst>
              <a:ext uri="{FF2B5EF4-FFF2-40B4-BE49-F238E27FC236}">
                <a16:creationId xmlns:a16="http://schemas.microsoft.com/office/drawing/2014/main" id="{53E53B1B-5007-490A-823F-BA3593D643E9}"/>
              </a:ext>
            </a:extLst>
          </p:cNvPr>
          <p:cNvGrpSpPr>
            <a:grpSpLocks/>
          </p:cNvGrpSpPr>
          <p:nvPr/>
        </p:nvGrpSpPr>
        <p:grpSpPr bwMode="auto">
          <a:xfrm>
            <a:off x="682625" y="4989513"/>
            <a:ext cx="517525" cy="390525"/>
            <a:chOff x="7890996" y="3030768"/>
            <a:chExt cx="762" cy="606"/>
          </a:xfrm>
        </p:grpSpPr>
        <p:sp>
          <p:nvSpPr>
            <p:cNvPr id="50192" name="Freeform 54">
              <a:extLst>
                <a:ext uri="{FF2B5EF4-FFF2-40B4-BE49-F238E27FC236}">
                  <a16:creationId xmlns:a16="http://schemas.microsoft.com/office/drawing/2014/main" id="{FC50FC23-00E8-4058-A7D1-B863A0B31BBB}"/>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50193" name="Freeform 55">
              <a:extLst>
                <a:ext uri="{FF2B5EF4-FFF2-40B4-BE49-F238E27FC236}">
                  <a16:creationId xmlns:a16="http://schemas.microsoft.com/office/drawing/2014/main" id="{982CC5DD-5CD1-4124-9344-822B7D1E9931}"/>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50194" name="Freeform 56">
              <a:extLst>
                <a:ext uri="{FF2B5EF4-FFF2-40B4-BE49-F238E27FC236}">
                  <a16:creationId xmlns:a16="http://schemas.microsoft.com/office/drawing/2014/main" id="{203266E8-F824-4FA6-B33B-33C675A43ABE}"/>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50185" name="Line 50">
            <a:extLst>
              <a:ext uri="{FF2B5EF4-FFF2-40B4-BE49-F238E27FC236}">
                <a16:creationId xmlns:a16="http://schemas.microsoft.com/office/drawing/2014/main" id="{C72B17AF-7BBE-47F8-BCD3-D4CB43BE5757}"/>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11DB46BD-D225-491E-A822-117801CF51AB}"/>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503C6F2E-17A8-483B-A8A5-94B558A18802}"/>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3B9888D6-0034-4F3C-ABB7-5DEC5CA1B61B}"/>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50189" name="図 2">
            <a:extLst>
              <a:ext uri="{FF2B5EF4-FFF2-40B4-BE49-F238E27FC236}">
                <a16:creationId xmlns:a16="http://schemas.microsoft.com/office/drawing/2014/main" id="{0A9F707E-D9E3-46E5-A487-6F3DAC64B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3" y="2466975"/>
            <a:ext cx="55594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矢印コネクタ 32">
            <a:extLst>
              <a:ext uri="{FF2B5EF4-FFF2-40B4-BE49-F238E27FC236}">
                <a16:creationId xmlns:a16="http://schemas.microsoft.com/office/drawing/2014/main" id="{FB1B6B05-14DA-4C8E-BB03-5275692CB982}"/>
              </a:ext>
            </a:extLst>
          </p:cNvPr>
          <p:cNvCxnSpPr>
            <a:cxnSpLocks/>
          </p:cNvCxnSpPr>
          <p:nvPr/>
        </p:nvCxnSpPr>
        <p:spPr>
          <a:xfrm flipH="1" flipV="1">
            <a:off x="2700338" y="5459413"/>
            <a:ext cx="868362" cy="450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D8B37E3-3090-450C-8092-8190A41DD2F2}"/>
              </a:ext>
            </a:extLst>
          </p:cNvPr>
          <p:cNvSpPr/>
          <p:nvPr/>
        </p:nvSpPr>
        <p:spPr>
          <a:xfrm>
            <a:off x="1249363" y="5118100"/>
            <a:ext cx="1736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IP</a:t>
            </a:r>
            <a:r>
              <a:rPr lang="ja-JP" altLang="en-US" sz="1050" dirty="0">
                <a:solidFill>
                  <a:srgbClr val="FF0000"/>
                </a:solidFill>
              </a:rPr>
              <a:t>：</a:t>
            </a:r>
            <a:r>
              <a:rPr lang="en-US" altLang="ja-JP" sz="1050" dirty="0">
                <a:solidFill>
                  <a:srgbClr val="FF0000"/>
                </a:solidFill>
              </a:rPr>
              <a:t>192.168.1.101</a:t>
            </a:r>
            <a:endParaRPr lang="ja-JP" altLang="en-US" sz="105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A7D4E761-9705-4344-A104-62B112CF21D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0C1A280E-8FE9-4829-991C-468CE114AC7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8E3D3801-6F5F-4335-B46F-5DA73325F8D4}"/>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4D214AAF-DD5A-4EA3-B496-6F7BE3243728}"/>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㉘</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51206" name="Rectangle 45">
            <a:extLst>
              <a:ext uri="{FF2B5EF4-FFF2-40B4-BE49-F238E27FC236}">
                <a16:creationId xmlns:a16="http://schemas.microsoft.com/office/drawing/2014/main" id="{1D0A082B-1488-4BE2-ABDA-074B1DE625FF}"/>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51207" name="Line 50">
            <a:extLst>
              <a:ext uri="{FF2B5EF4-FFF2-40B4-BE49-F238E27FC236}">
                <a16:creationId xmlns:a16="http://schemas.microsoft.com/office/drawing/2014/main" id="{84CFBFF3-6F6D-4B9F-B7A8-72EB29D03CEC}"/>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51208" name="Group 53">
            <a:extLst>
              <a:ext uri="{FF2B5EF4-FFF2-40B4-BE49-F238E27FC236}">
                <a16:creationId xmlns:a16="http://schemas.microsoft.com/office/drawing/2014/main" id="{68FDCBA5-BA6A-4F97-8AA8-E989E7BD1917}"/>
              </a:ext>
            </a:extLst>
          </p:cNvPr>
          <p:cNvGrpSpPr>
            <a:grpSpLocks/>
          </p:cNvGrpSpPr>
          <p:nvPr/>
        </p:nvGrpSpPr>
        <p:grpSpPr bwMode="auto">
          <a:xfrm>
            <a:off x="682625" y="4989513"/>
            <a:ext cx="517525" cy="390525"/>
            <a:chOff x="7890996" y="3030768"/>
            <a:chExt cx="762" cy="606"/>
          </a:xfrm>
        </p:grpSpPr>
        <p:sp>
          <p:nvSpPr>
            <p:cNvPr id="51219" name="Freeform 54">
              <a:extLst>
                <a:ext uri="{FF2B5EF4-FFF2-40B4-BE49-F238E27FC236}">
                  <a16:creationId xmlns:a16="http://schemas.microsoft.com/office/drawing/2014/main" id="{8A26030D-552D-413D-A8DF-6F850752E6F8}"/>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51220" name="Freeform 55">
              <a:extLst>
                <a:ext uri="{FF2B5EF4-FFF2-40B4-BE49-F238E27FC236}">
                  <a16:creationId xmlns:a16="http://schemas.microsoft.com/office/drawing/2014/main" id="{94F873A2-229D-4E4D-BD41-DF9FB76031E9}"/>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51221" name="Freeform 56">
              <a:extLst>
                <a:ext uri="{FF2B5EF4-FFF2-40B4-BE49-F238E27FC236}">
                  <a16:creationId xmlns:a16="http://schemas.microsoft.com/office/drawing/2014/main" id="{51B64232-9E2E-489F-A5B5-07A8A12A2287}"/>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51209" name="Line 50">
            <a:extLst>
              <a:ext uri="{FF2B5EF4-FFF2-40B4-BE49-F238E27FC236}">
                <a16:creationId xmlns:a16="http://schemas.microsoft.com/office/drawing/2014/main" id="{DF35E525-3691-4836-B2EC-3CDEC88C34B1}"/>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98448C06-1DAF-4678-B4E1-6677D892978A}"/>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D528440E-82CE-4480-9C05-83C0A14534DA}"/>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748F5C99-8308-4355-AB5D-FAB19EF857BD}"/>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51213" name="図 8">
            <a:extLst>
              <a:ext uri="{FF2B5EF4-FFF2-40B4-BE49-F238E27FC236}">
                <a16:creationId xmlns:a16="http://schemas.microsoft.com/office/drawing/2014/main" id="{140952B4-8426-4E74-B2CE-AFF5D4797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8" y="2349500"/>
            <a:ext cx="36480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4E559147-3216-4894-8108-78A0A6AB8767}"/>
              </a:ext>
            </a:extLst>
          </p:cNvPr>
          <p:cNvSpPr/>
          <p:nvPr/>
        </p:nvSpPr>
        <p:spPr>
          <a:xfrm>
            <a:off x="1187450" y="5118100"/>
            <a:ext cx="208915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DNS</a:t>
            </a:r>
            <a:r>
              <a:rPr lang="ja-JP" altLang="en-US" sz="1050" dirty="0">
                <a:solidFill>
                  <a:srgbClr val="FF0000"/>
                </a:solidFill>
              </a:rPr>
              <a:t>１：</a:t>
            </a:r>
            <a:r>
              <a:rPr lang="en-US" altLang="ja-JP" sz="1050" dirty="0">
                <a:solidFill>
                  <a:srgbClr val="FF0000"/>
                </a:solidFill>
              </a:rPr>
              <a:t>1.1.1.1</a:t>
            </a:r>
          </a:p>
          <a:p>
            <a:pPr>
              <a:defRPr/>
            </a:pPr>
            <a:r>
              <a:rPr lang="en-US" altLang="ja-JP" sz="1050" dirty="0">
                <a:solidFill>
                  <a:srgbClr val="FF0000"/>
                </a:solidFill>
              </a:rPr>
              <a:t>DNS</a:t>
            </a:r>
            <a:r>
              <a:rPr lang="ja-JP" altLang="en-US" sz="1050" dirty="0">
                <a:solidFill>
                  <a:srgbClr val="FF0000"/>
                </a:solidFill>
              </a:rPr>
              <a:t>２：</a:t>
            </a:r>
            <a:r>
              <a:rPr lang="en-US" altLang="ja-JP" sz="1050" dirty="0">
                <a:solidFill>
                  <a:srgbClr val="FF0000"/>
                </a:solidFill>
              </a:rPr>
              <a:t>8.8.8.8</a:t>
            </a:r>
          </a:p>
          <a:p>
            <a:pPr>
              <a:defRPr/>
            </a:pPr>
            <a:r>
              <a:rPr lang="ja-JP" altLang="en-US" sz="1050" dirty="0">
                <a:solidFill>
                  <a:srgbClr val="FF0000"/>
                </a:solidFill>
              </a:rPr>
              <a:t>リースタイム：</a:t>
            </a:r>
            <a:r>
              <a:rPr lang="en-US" altLang="ja-JP" sz="1050" dirty="0">
                <a:solidFill>
                  <a:srgbClr val="FF0000"/>
                </a:solidFill>
              </a:rPr>
              <a:t>600-7200</a:t>
            </a:r>
            <a:endParaRPr lang="ja-JP" altLang="en-US" sz="1050" dirty="0">
              <a:solidFill>
                <a:srgbClr val="FF0000"/>
              </a:solidFill>
            </a:endParaRPr>
          </a:p>
        </p:txBody>
      </p:sp>
      <p:cxnSp>
        <p:nvCxnSpPr>
          <p:cNvPr id="33" name="直線矢印コネクタ 32">
            <a:extLst>
              <a:ext uri="{FF2B5EF4-FFF2-40B4-BE49-F238E27FC236}">
                <a16:creationId xmlns:a16="http://schemas.microsoft.com/office/drawing/2014/main" id="{C4D70988-4315-495B-8A3E-6585719757D4}"/>
              </a:ext>
            </a:extLst>
          </p:cNvPr>
          <p:cNvCxnSpPr>
            <a:cxnSpLocks/>
          </p:cNvCxnSpPr>
          <p:nvPr/>
        </p:nvCxnSpPr>
        <p:spPr>
          <a:xfrm flipH="1">
            <a:off x="2514600" y="3078163"/>
            <a:ext cx="1870075" cy="21288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AA2878DA-01A4-495A-AAF5-8A83ECFA17F2}"/>
              </a:ext>
            </a:extLst>
          </p:cNvPr>
          <p:cNvCxnSpPr>
            <a:cxnSpLocks/>
          </p:cNvCxnSpPr>
          <p:nvPr/>
        </p:nvCxnSpPr>
        <p:spPr>
          <a:xfrm flipH="1">
            <a:off x="2536825" y="3770313"/>
            <a:ext cx="1846263" cy="1549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C98C416-4C54-45E9-815E-3A23B190AA7A}"/>
              </a:ext>
            </a:extLst>
          </p:cNvPr>
          <p:cNvCxnSpPr>
            <a:cxnSpLocks/>
          </p:cNvCxnSpPr>
          <p:nvPr/>
        </p:nvCxnSpPr>
        <p:spPr>
          <a:xfrm flipH="1">
            <a:off x="3132138" y="5589588"/>
            <a:ext cx="11223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BACCF40-7DEB-49C1-B3A8-A51E1AFF07B3}"/>
              </a:ext>
            </a:extLst>
          </p:cNvPr>
          <p:cNvCxnSpPr>
            <a:cxnSpLocks/>
          </p:cNvCxnSpPr>
          <p:nvPr/>
        </p:nvCxnSpPr>
        <p:spPr>
          <a:xfrm flipH="1" flipV="1">
            <a:off x="3132138" y="5734050"/>
            <a:ext cx="1122362" cy="574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図 8">
            <a:extLst>
              <a:ext uri="{FF2B5EF4-FFF2-40B4-BE49-F238E27FC236}">
                <a16:creationId xmlns:a16="http://schemas.microsoft.com/office/drawing/2014/main" id="{F877928A-D692-4882-AE82-F2FF997A6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475" y="3376613"/>
            <a:ext cx="55260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5">
            <a:extLst>
              <a:ext uri="{FF2B5EF4-FFF2-40B4-BE49-F238E27FC236}">
                <a16:creationId xmlns:a16="http://schemas.microsoft.com/office/drawing/2014/main" id="{B5E9CBCE-573A-45F5-B020-0F7AB778749C}"/>
              </a:ext>
            </a:extLst>
          </p:cNvPr>
          <p:cNvSpPr>
            <a:spLocks noChangeArrowheads="1"/>
          </p:cNvSpPr>
          <p:nvPr/>
        </p:nvSpPr>
        <p:spPr bwMode="auto">
          <a:xfrm>
            <a:off x="460375" y="38576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52228" name="Line 50">
            <a:extLst>
              <a:ext uri="{FF2B5EF4-FFF2-40B4-BE49-F238E27FC236}">
                <a16:creationId xmlns:a16="http://schemas.microsoft.com/office/drawing/2014/main" id="{43EE8F8F-32DD-4588-825F-CDCF17D557FC}"/>
              </a:ext>
            </a:extLst>
          </p:cNvPr>
          <p:cNvSpPr>
            <a:spLocks noChangeShapeType="1"/>
          </p:cNvSpPr>
          <p:nvPr/>
        </p:nvSpPr>
        <p:spPr bwMode="auto">
          <a:xfrm flipH="1">
            <a:off x="941388" y="5749925"/>
            <a:ext cx="1150937"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5362" name="タイトル 2">
            <a:extLst>
              <a:ext uri="{FF2B5EF4-FFF2-40B4-BE49-F238E27FC236}">
                <a16:creationId xmlns:a16="http://schemas.microsoft.com/office/drawing/2014/main" id="{B8D59FAC-2463-4146-8EDC-28E70DE09E6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283770BA-A87C-44FB-94D4-F1FAFF326BF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77C4CAD2-478F-43D3-9BAE-E4E918E099BE}"/>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7D951EB6-1FAF-4E17-83A4-E77FA639A8BB}"/>
              </a:ext>
            </a:extLst>
          </p:cNvPr>
          <p:cNvSpPr/>
          <p:nvPr/>
        </p:nvSpPr>
        <p:spPr>
          <a:xfrm>
            <a:off x="209550" y="1538288"/>
            <a:ext cx="88265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㉙</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Static</a:t>
            </a:r>
            <a:r>
              <a:rPr lang="ja-JP" altLang="en-US" sz="1400" b="1" dirty="0">
                <a:solidFill>
                  <a:srgbClr val="C00000"/>
                </a:solidFill>
              </a:rPr>
              <a:t>ルート</a:t>
            </a:r>
            <a:r>
              <a:rPr lang="ja-JP" altLang="en-US" sz="1400" dirty="0">
                <a:solidFill>
                  <a:schemeClr val="bg1">
                    <a:lumMod val="50000"/>
                  </a:schemeClr>
                </a:solidFill>
              </a:rPr>
              <a:t>：</a:t>
            </a:r>
            <a:r>
              <a:rPr lang="en-US" altLang="ja-JP" sz="1400" dirty="0">
                <a:solidFill>
                  <a:schemeClr val="bg1">
                    <a:lumMod val="50000"/>
                  </a:schemeClr>
                </a:solidFill>
              </a:rPr>
              <a:t>LAN</a:t>
            </a:r>
            <a:r>
              <a:rPr lang="ja-JP" altLang="en-US" sz="1400" dirty="0">
                <a:solidFill>
                  <a:schemeClr val="bg1">
                    <a:lumMod val="50000"/>
                  </a:schemeClr>
                </a:solidFill>
              </a:rPr>
              <a:t>側複数セグメントの設定を行います。</a:t>
            </a:r>
            <a:endParaRPr lang="en-US" altLang="ja-JP" sz="1400" dirty="0">
              <a:solidFill>
                <a:srgbClr val="FF0000"/>
              </a:solidFill>
            </a:endParaRPr>
          </a:p>
        </p:txBody>
      </p:sp>
      <p:sp>
        <p:nvSpPr>
          <p:cNvPr id="52233" name="Line 50">
            <a:extLst>
              <a:ext uri="{FF2B5EF4-FFF2-40B4-BE49-F238E27FC236}">
                <a16:creationId xmlns:a16="http://schemas.microsoft.com/office/drawing/2014/main" id="{3C1F3AA6-1A6A-4A27-A317-7BEC4B0F235F}"/>
              </a:ext>
            </a:extLst>
          </p:cNvPr>
          <p:cNvSpPr>
            <a:spLocks noChangeShapeType="1"/>
          </p:cNvSpPr>
          <p:nvPr/>
        </p:nvSpPr>
        <p:spPr bwMode="auto">
          <a:xfrm>
            <a:off x="941388" y="34480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52234" name="Line 50">
            <a:extLst>
              <a:ext uri="{FF2B5EF4-FFF2-40B4-BE49-F238E27FC236}">
                <a16:creationId xmlns:a16="http://schemas.microsoft.com/office/drawing/2014/main" id="{FAAF9D32-9E93-4FB3-B59A-A6E85DB1869C}"/>
              </a:ext>
            </a:extLst>
          </p:cNvPr>
          <p:cNvSpPr>
            <a:spLocks noChangeShapeType="1"/>
          </p:cNvSpPr>
          <p:nvPr/>
        </p:nvSpPr>
        <p:spPr bwMode="auto">
          <a:xfrm flipH="1">
            <a:off x="776288" y="46053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59E69255-FA25-4854-81E8-23919571FF55}"/>
              </a:ext>
            </a:extLst>
          </p:cNvPr>
          <p:cNvSpPr/>
          <p:nvPr/>
        </p:nvSpPr>
        <p:spPr>
          <a:xfrm>
            <a:off x="647700" y="43846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18694147-1A6F-4A04-B995-934CEEC05A1E}"/>
              </a:ext>
            </a:extLst>
          </p:cNvPr>
          <p:cNvSpPr/>
          <p:nvPr/>
        </p:nvSpPr>
        <p:spPr>
          <a:xfrm>
            <a:off x="179388" y="30686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602EBF5A-20B4-421A-A87F-3627408ADC3B}"/>
              </a:ext>
            </a:extLst>
          </p:cNvPr>
          <p:cNvSpPr/>
          <p:nvPr/>
        </p:nvSpPr>
        <p:spPr>
          <a:xfrm>
            <a:off x="641350" y="39528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6" name="正方形/長方形 25">
            <a:extLst>
              <a:ext uri="{FF2B5EF4-FFF2-40B4-BE49-F238E27FC236}">
                <a16:creationId xmlns:a16="http://schemas.microsoft.com/office/drawing/2014/main" id="{09D98DB1-BE3F-4807-9901-E8A23004C920}"/>
              </a:ext>
            </a:extLst>
          </p:cNvPr>
          <p:cNvSpPr/>
          <p:nvPr/>
        </p:nvSpPr>
        <p:spPr>
          <a:xfrm>
            <a:off x="568325" y="553402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 name="楕円 1">
            <a:extLst>
              <a:ext uri="{FF2B5EF4-FFF2-40B4-BE49-F238E27FC236}">
                <a16:creationId xmlns:a16="http://schemas.microsoft.com/office/drawing/2014/main" id="{284349FB-E747-4830-9ABF-C2A070DA1BBA}"/>
              </a:ext>
            </a:extLst>
          </p:cNvPr>
          <p:cNvSpPr/>
          <p:nvPr/>
        </p:nvSpPr>
        <p:spPr>
          <a:xfrm>
            <a:off x="1908175" y="5462588"/>
            <a:ext cx="1108075" cy="573087"/>
          </a:xfrm>
          <a:prstGeom prst="ellipse">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rgbClr val="0070C0"/>
                </a:solidFill>
              </a:rPr>
              <a:t>10.0.0.0/16</a:t>
            </a:r>
            <a:endParaRPr lang="ja-JP" altLang="en-US" sz="1000" dirty="0">
              <a:solidFill>
                <a:srgbClr val="0070C0"/>
              </a:solidFill>
            </a:endParaRPr>
          </a:p>
        </p:txBody>
      </p:sp>
      <p:sp>
        <p:nvSpPr>
          <p:cNvPr id="29" name="正方形/長方形 28">
            <a:extLst>
              <a:ext uri="{FF2B5EF4-FFF2-40B4-BE49-F238E27FC236}">
                <a16:creationId xmlns:a16="http://schemas.microsoft.com/office/drawing/2014/main" id="{381194E0-E283-4247-8ACD-EDB1E3963AE9}"/>
              </a:ext>
            </a:extLst>
          </p:cNvPr>
          <p:cNvSpPr/>
          <p:nvPr/>
        </p:nvSpPr>
        <p:spPr>
          <a:xfrm>
            <a:off x="906463" y="5218113"/>
            <a:ext cx="1736725"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192.168.1.254</a:t>
            </a:r>
            <a:endParaRPr lang="ja-JP" altLang="en-US" sz="900" dirty="0">
              <a:solidFill>
                <a:srgbClr val="FF0000"/>
              </a:solidFill>
            </a:endParaRPr>
          </a:p>
        </p:txBody>
      </p:sp>
      <p:sp>
        <p:nvSpPr>
          <p:cNvPr id="3" name="矢印: 下 2">
            <a:extLst>
              <a:ext uri="{FF2B5EF4-FFF2-40B4-BE49-F238E27FC236}">
                <a16:creationId xmlns:a16="http://schemas.microsoft.com/office/drawing/2014/main" id="{0362934E-984C-422D-B086-578BC0DEB773}"/>
              </a:ext>
            </a:extLst>
          </p:cNvPr>
          <p:cNvSpPr/>
          <p:nvPr/>
        </p:nvSpPr>
        <p:spPr>
          <a:xfrm>
            <a:off x="1031875" y="4800600"/>
            <a:ext cx="127000" cy="508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1" name="正方形/長方形 30">
            <a:extLst>
              <a:ext uri="{FF2B5EF4-FFF2-40B4-BE49-F238E27FC236}">
                <a16:creationId xmlns:a16="http://schemas.microsoft.com/office/drawing/2014/main" id="{D2E67C5B-B7F9-4521-9D64-87D8B198463D}"/>
              </a:ext>
            </a:extLst>
          </p:cNvPr>
          <p:cNvSpPr/>
          <p:nvPr/>
        </p:nvSpPr>
        <p:spPr>
          <a:xfrm>
            <a:off x="1136650" y="4760913"/>
            <a:ext cx="1738313"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10.0.0.0/16</a:t>
            </a:r>
            <a:endParaRPr lang="ja-JP" altLang="en-US" sz="900" dirty="0">
              <a:solidFill>
                <a:srgbClr val="FF0000"/>
              </a:solidFill>
            </a:endParaRPr>
          </a:p>
        </p:txBody>
      </p:sp>
      <p:cxnSp>
        <p:nvCxnSpPr>
          <p:cNvPr id="35" name="直線矢印コネクタ 34">
            <a:extLst>
              <a:ext uri="{FF2B5EF4-FFF2-40B4-BE49-F238E27FC236}">
                <a16:creationId xmlns:a16="http://schemas.microsoft.com/office/drawing/2014/main" id="{EC05E6D4-0425-4F6B-BA5F-6C2B3FCE9F7D}"/>
              </a:ext>
            </a:extLst>
          </p:cNvPr>
          <p:cNvCxnSpPr>
            <a:cxnSpLocks/>
          </p:cNvCxnSpPr>
          <p:nvPr/>
        </p:nvCxnSpPr>
        <p:spPr>
          <a:xfrm flipH="1">
            <a:off x="2092325" y="4700588"/>
            <a:ext cx="2290763"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1679352-8348-4D51-9701-CD832585B7FC}"/>
              </a:ext>
            </a:extLst>
          </p:cNvPr>
          <p:cNvCxnSpPr>
            <a:cxnSpLocks/>
          </p:cNvCxnSpPr>
          <p:nvPr/>
        </p:nvCxnSpPr>
        <p:spPr>
          <a:xfrm flipH="1">
            <a:off x="2005013" y="4789488"/>
            <a:ext cx="4741862" cy="590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AD4BC987-5515-47AF-B450-D5C9A4B6E246}"/>
              </a:ext>
            </a:extLst>
          </p:cNvPr>
          <p:cNvSpPr/>
          <p:nvPr/>
        </p:nvSpPr>
        <p:spPr bwMode="auto">
          <a:xfrm>
            <a:off x="322263" y="1336675"/>
            <a:ext cx="8353425" cy="58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A915162C-3BE3-45F0-8201-B46BE32849AB}"/>
              </a:ext>
            </a:extLst>
          </p:cNvPr>
          <p:cNvSpPr txBox="1"/>
          <p:nvPr/>
        </p:nvSpPr>
        <p:spPr bwMode="auto">
          <a:xfrm>
            <a:off x="323850" y="1341438"/>
            <a:ext cx="7848600" cy="584200"/>
          </a:xfrm>
          <a:prstGeom prst="rect">
            <a:avLst/>
          </a:prstGeom>
          <a:noFill/>
        </p:spPr>
        <p:txBody>
          <a:bodyPr>
            <a:spAutoFit/>
          </a:bodyPr>
          <a:lstStyle/>
          <a:p>
            <a:pPr>
              <a:defRPr/>
            </a:pPr>
            <a:r>
              <a:rPr lang="ja-JP" altLang="en-US" sz="3200" dirty="0">
                <a:latin typeface="+mj-lt"/>
                <a:ea typeface="Meiryo UI" panose="020B0604030504040204" pitchFamily="50" charset="-128"/>
              </a:rPr>
              <a:t>インターネット一括出口構成の設定方法</a:t>
            </a:r>
            <a:endParaRPr lang="ja-JP" altLang="en-US" sz="3200" dirty="0">
              <a:solidFill>
                <a:schemeClr val="tx1">
                  <a:lumMod val="75000"/>
                  <a:lumOff val="25000"/>
                </a:schemeClr>
              </a:solidFill>
              <a:latin typeface="+mn-lt"/>
              <a:ea typeface="Meiryo UI" panose="020B0604030504040204" pitchFamily="50" charset="-128"/>
            </a:endParaRPr>
          </a:p>
        </p:txBody>
      </p:sp>
      <p:sp>
        <p:nvSpPr>
          <p:cNvPr id="3" name="四角形: 角を丸くする 2">
            <a:extLst>
              <a:ext uri="{FF2B5EF4-FFF2-40B4-BE49-F238E27FC236}">
                <a16:creationId xmlns:a16="http://schemas.microsoft.com/office/drawing/2014/main" id="{BEACBF9E-3192-45F1-A63E-D3C30A30FEA6}"/>
              </a:ext>
            </a:extLst>
          </p:cNvPr>
          <p:cNvSpPr/>
          <p:nvPr/>
        </p:nvSpPr>
        <p:spPr>
          <a:xfrm>
            <a:off x="322263" y="2636838"/>
            <a:ext cx="8570912" cy="352901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800" dirty="0">
                <a:solidFill>
                  <a:schemeClr val="bg1">
                    <a:lumMod val="50000"/>
                  </a:schemeClr>
                </a:solidFill>
              </a:rPr>
              <a:t>本構成は、センター拠点経由でインターネットにてアクセスさせる</a:t>
            </a:r>
            <a:endParaRPr lang="en-US" altLang="ja-JP" sz="1800" dirty="0">
              <a:solidFill>
                <a:schemeClr val="bg1">
                  <a:lumMod val="50000"/>
                </a:schemeClr>
              </a:solidFill>
            </a:endParaRPr>
          </a:p>
          <a:p>
            <a:pPr>
              <a:defRPr/>
            </a:pPr>
            <a:r>
              <a:rPr lang="ja-JP" altLang="en-US" sz="1800" dirty="0">
                <a:solidFill>
                  <a:schemeClr val="bg1">
                    <a:lumMod val="50000"/>
                  </a:schemeClr>
                </a:solidFill>
              </a:rPr>
              <a:t>お客様向けのマニュアルとなります。</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・お客様手配のルータ直下にエッジ装置（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r>
              <a:rPr lang="ja-JP" altLang="en-US" sz="1800" dirty="0">
                <a:solidFill>
                  <a:schemeClr val="bg1">
                    <a:lumMod val="50000"/>
                  </a:schemeClr>
                </a:solidFill>
              </a:rPr>
              <a:t>・</a:t>
            </a:r>
            <a:r>
              <a:rPr lang="en-US" altLang="ja-JP" sz="1800" dirty="0" err="1">
                <a:solidFill>
                  <a:schemeClr val="bg1">
                    <a:lumMod val="50000"/>
                  </a:schemeClr>
                </a:solidFill>
              </a:rPr>
              <a:t>PPPoE</a:t>
            </a:r>
            <a:r>
              <a:rPr lang="ja-JP" altLang="en-US" sz="1800" dirty="0">
                <a:solidFill>
                  <a:schemeClr val="bg1">
                    <a:lumMod val="50000"/>
                  </a:schemeClr>
                </a:solidFill>
              </a:rPr>
              <a:t>の</a:t>
            </a:r>
            <a:r>
              <a:rPr lang="en-US" altLang="ja-JP" sz="1800" dirty="0">
                <a:solidFill>
                  <a:schemeClr val="bg1">
                    <a:lumMod val="50000"/>
                  </a:schemeClr>
                </a:solidFill>
              </a:rPr>
              <a:t>ID</a:t>
            </a:r>
            <a:r>
              <a:rPr lang="ja-JP" altLang="en-US" sz="1800" dirty="0">
                <a:solidFill>
                  <a:schemeClr val="bg1">
                    <a:lumMod val="50000"/>
                  </a:schemeClr>
                </a:solidFill>
              </a:rPr>
              <a:t>でエッジ装置を利用する構成</a:t>
            </a:r>
            <a:endParaRPr lang="en-US" altLang="ja-JP" sz="1800" dirty="0">
              <a:solidFill>
                <a:schemeClr val="bg1">
                  <a:lumMod val="50000"/>
                </a:schemeClr>
              </a:solidFill>
            </a:endParaRPr>
          </a:p>
          <a:p>
            <a:pPr>
              <a:defRPr/>
            </a:pPr>
            <a:r>
              <a:rPr lang="ja-JP" altLang="en-US" sz="1800" dirty="0">
                <a:solidFill>
                  <a:schemeClr val="bg1">
                    <a:lumMod val="50000"/>
                  </a:schemeClr>
                </a:solidFill>
              </a:rPr>
              <a:t>・ドコモ</a:t>
            </a:r>
            <a:r>
              <a:rPr lang="en-US" altLang="ja-JP" sz="1800" dirty="0">
                <a:solidFill>
                  <a:schemeClr val="bg1">
                    <a:lumMod val="50000"/>
                  </a:schemeClr>
                </a:solidFill>
              </a:rPr>
              <a:t>home 5G</a:t>
            </a:r>
            <a:r>
              <a:rPr lang="ja-JP" altLang="en-US" sz="1800" dirty="0">
                <a:solidFill>
                  <a:schemeClr val="bg1">
                    <a:lumMod val="50000"/>
                  </a:schemeClr>
                </a:solidFill>
              </a:rPr>
              <a:t>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r>
              <a:rPr lang="ja-JP" altLang="en-US" sz="1800" dirty="0">
                <a:solidFill>
                  <a:schemeClr val="bg1">
                    <a:lumMod val="50000"/>
                  </a:schemeClr>
                </a:solidFill>
              </a:rPr>
              <a:t>・各社５Ｇ</a:t>
            </a:r>
            <a:r>
              <a:rPr lang="en-US" altLang="ja-JP" sz="1800" dirty="0">
                <a:solidFill>
                  <a:schemeClr val="bg1">
                    <a:lumMod val="50000"/>
                  </a:schemeClr>
                </a:solidFill>
              </a:rPr>
              <a:t>home</a:t>
            </a:r>
            <a:r>
              <a:rPr lang="ja-JP" altLang="en-US" sz="1800" dirty="0">
                <a:solidFill>
                  <a:schemeClr val="bg1">
                    <a:lumMod val="50000"/>
                  </a:schemeClr>
                </a:solidFill>
              </a:rPr>
              <a:t>ルータ直下にエッジ装置（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が該当します。</a:t>
            </a:r>
            <a:endParaRPr lang="en-US" altLang="ja-JP" sz="1800" dirty="0">
              <a:solidFill>
                <a:schemeClr val="bg1">
                  <a:lumMod val="50000"/>
                </a:schemeClr>
              </a:solidFill>
            </a:endParaRPr>
          </a:p>
          <a:p>
            <a:pPr>
              <a:defRPr/>
            </a:pPr>
            <a:endParaRPr lang="ja-JP" altLang="en-US" sz="1800" dirty="0">
              <a:solidFill>
                <a:schemeClr val="bg1">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D96F7466-BA5D-4097-93E9-00AFA829E0B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2567869C-5650-4BD3-B545-55BDEBBBF743}"/>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BD1CD9C-D9FF-4C13-9D04-01284083F6C8}"/>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24" name="正方形/長方形 23">
            <a:extLst>
              <a:ext uri="{FF2B5EF4-FFF2-40B4-BE49-F238E27FC236}">
                <a16:creationId xmlns:a16="http://schemas.microsoft.com/office/drawing/2014/main" id="{C0673356-322F-4AF5-A423-DF20BE417594}"/>
              </a:ext>
            </a:extLst>
          </p:cNvPr>
          <p:cNvSpPr/>
          <p:nvPr/>
        </p:nvSpPr>
        <p:spPr>
          <a:xfrm>
            <a:off x="209550" y="5862638"/>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㉛右下の「更新」ボタンをクリック</a:t>
            </a:r>
          </a:p>
        </p:txBody>
      </p:sp>
      <p:pic>
        <p:nvPicPr>
          <p:cNvPr id="53254" name="図 24">
            <a:extLst>
              <a:ext uri="{FF2B5EF4-FFF2-40B4-BE49-F238E27FC236}">
                <a16:creationId xmlns:a16="http://schemas.microsoft.com/office/drawing/2014/main" id="{2F003777-E78F-4BF4-943E-4B7BF2BD6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8769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2C133C34-5D23-4789-9DCC-CEF6B8A8F5CF}"/>
              </a:ext>
            </a:extLst>
          </p:cNvPr>
          <p:cNvSpPr/>
          <p:nvPr/>
        </p:nvSpPr>
        <p:spPr>
          <a:xfrm>
            <a:off x="209550" y="1538288"/>
            <a:ext cx="80343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㉚</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LAN</a:t>
            </a:r>
            <a:r>
              <a:rPr lang="ja-JP" altLang="en-US" sz="1400" b="1" dirty="0">
                <a:solidFill>
                  <a:schemeClr val="accent2"/>
                </a:solidFill>
              </a:rPr>
              <a:t>アドレス</a:t>
            </a:r>
            <a:r>
              <a:rPr lang="ja-JP" altLang="en-US" sz="1400" dirty="0">
                <a:solidFill>
                  <a:schemeClr val="bg1">
                    <a:lumMod val="50000"/>
                  </a:schemeClr>
                </a:solidFill>
              </a:rPr>
              <a:t>：プライベートアドレス範囲にて設定ください。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https://support.onewan.cloud/hc/ja/articles/360016212472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a:t>
            </a:r>
            <a:r>
              <a:rPr lang="ja-JP" altLang="en-US" sz="1400" dirty="0">
                <a:solidFill>
                  <a:schemeClr val="bg1">
                    <a:lumMod val="50000"/>
                  </a:schemeClr>
                </a:solidFill>
              </a:rPr>
              <a:t>：パソコンの</a:t>
            </a:r>
            <a:r>
              <a:rPr lang="en-US" altLang="ja-JP" sz="1400" dirty="0">
                <a:solidFill>
                  <a:schemeClr val="bg1">
                    <a:lumMod val="50000"/>
                  </a:schemeClr>
                </a:solidFill>
              </a:rPr>
              <a:t>IP</a:t>
            </a:r>
            <a:r>
              <a:rPr lang="ja-JP" altLang="en-US" sz="1400" dirty="0">
                <a:solidFill>
                  <a:schemeClr val="bg1">
                    <a:lumMod val="50000"/>
                  </a:schemeClr>
                </a:solidFill>
              </a:rPr>
              <a:t>アドレス自動取得設定時に、</a:t>
            </a:r>
            <a:r>
              <a:rPr lang="en-US" altLang="ja-JP" sz="1400" dirty="0">
                <a:solidFill>
                  <a:schemeClr val="bg1">
                    <a:lumMod val="50000"/>
                  </a:schemeClr>
                </a:solidFill>
              </a:rPr>
              <a:t>IP</a:t>
            </a:r>
            <a:r>
              <a:rPr lang="ja-JP" altLang="en-US" sz="1400" dirty="0">
                <a:solidFill>
                  <a:schemeClr val="bg1">
                    <a:lumMod val="50000"/>
                  </a:schemeClr>
                </a:solidFill>
              </a:rPr>
              <a:t>アドレスを自動付与させる際に設定します。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https://support.onewan.cloud/hc/ja/articles/360016212492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OSPF</a:t>
            </a:r>
            <a:r>
              <a:rPr lang="en-US" altLang="ja-JP" sz="1400" dirty="0">
                <a:solidFill>
                  <a:schemeClr val="bg1">
                    <a:lumMod val="50000"/>
                  </a:schemeClr>
                </a:solidFill>
              </a:rPr>
              <a:t> </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BGP</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Static</a:t>
            </a:r>
            <a:r>
              <a:rPr lang="ja-JP" altLang="en-US" sz="1400" b="1" dirty="0">
                <a:solidFill>
                  <a:schemeClr val="accent2"/>
                </a:solidFill>
              </a:rPr>
              <a:t>ルート</a:t>
            </a:r>
            <a:r>
              <a:rPr lang="ja-JP" altLang="en-US" sz="1400" dirty="0">
                <a:solidFill>
                  <a:schemeClr val="bg1">
                    <a:lumMod val="50000"/>
                  </a:schemeClr>
                </a:solidFill>
              </a:rPr>
              <a:t>：</a:t>
            </a:r>
            <a:r>
              <a:rPr lang="en-US" altLang="ja-JP" sz="1400" dirty="0">
                <a:solidFill>
                  <a:schemeClr val="bg1">
                    <a:lumMod val="50000"/>
                  </a:schemeClr>
                </a:solidFill>
              </a:rPr>
              <a:t>LAN</a:t>
            </a:r>
            <a:r>
              <a:rPr lang="ja-JP" altLang="en-US" sz="1400" dirty="0">
                <a:solidFill>
                  <a:schemeClr val="bg1">
                    <a:lumMod val="50000"/>
                  </a:schemeClr>
                </a:solidFill>
              </a:rPr>
              <a:t>側に複数のネットワーク、デフォルトルート設定時に設定します。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https://support.onewan.cloud/hc/ja/articles/360016426131</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70875645-59FE-44FB-8656-B37F01E22719}"/>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32" name="正方形/長方形 31">
            <a:extLst>
              <a:ext uri="{FF2B5EF4-FFF2-40B4-BE49-F238E27FC236}">
                <a16:creationId xmlns:a16="http://schemas.microsoft.com/office/drawing/2014/main" id="{F3F3C2F2-F075-493F-B287-2B4D71A6DBC3}"/>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B38D59E-B8FB-47B7-86B3-A0FA1A0ACC4E}"/>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FE6665A-90B3-427E-82BA-A3E628AA4D2F}"/>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㉜「エッジ装置の選択」をクリック</a:t>
            </a:r>
            <a:endParaRPr lang="en-US" altLang="ja-JP" sz="1400" dirty="0">
              <a:solidFill>
                <a:schemeClr val="bg1">
                  <a:lumMod val="50000"/>
                </a:schemeClr>
              </a:solidFill>
            </a:endParaRPr>
          </a:p>
        </p:txBody>
      </p:sp>
      <p:pic>
        <p:nvPicPr>
          <p:cNvPr id="54278" name="図 5">
            <a:extLst>
              <a:ext uri="{FF2B5EF4-FFF2-40B4-BE49-F238E27FC236}">
                <a16:creationId xmlns:a16="http://schemas.microsoft.com/office/drawing/2014/main" id="{75A2D3E3-61EF-4C08-9D6E-241F48318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989138"/>
            <a:ext cx="8048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809704FB-4B56-4A7C-9860-582B47F2DB3E}"/>
              </a:ext>
            </a:extLst>
          </p:cNvPr>
          <p:cNvSpPr/>
          <p:nvPr/>
        </p:nvSpPr>
        <p:spPr>
          <a:xfrm>
            <a:off x="5135563" y="3135313"/>
            <a:ext cx="1655762" cy="4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54280" name="図 8">
            <a:extLst>
              <a:ext uri="{FF2B5EF4-FFF2-40B4-BE49-F238E27FC236}">
                <a16:creationId xmlns:a16="http://schemas.microsoft.com/office/drawing/2014/main" id="{315E6BE0-4E7F-46D6-9A97-3205FD981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5625"/>
            <a:ext cx="4695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a:extLst>
              <a:ext uri="{FF2B5EF4-FFF2-40B4-BE49-F238E27FC236}">
                <a16:creationId xmlns:a16="http://schemas.microsoft.com/office/drawing/2014/main" id="{E1D60881-E2C1-4DCA-86BA-2BD4EBFAAB5F}"/>
              </a:ext>
            </a:extLst>
          </p:cNvPr>
          <p:cNvSpPr/>
          <p:nvPr/>
        </p:nvSpPr>
        <p:spPr>
          <a:xfrm>
            <a:off x="209550" y="4014788"/>
            <a:ext cx="796290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㉝「設定」をクリック</a:t>
            </a:r>
            <a:endParaRPr lang="en-US" altLang="ja-JP" sz="1400" dirty="0">
              <a:solidFill>
                <a:schemeClr val="bg1">
                  <a:lumMod val="5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554E9918-4094-4957-9105-77EB5F7E165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インターネットブレイクアウト構成の設定方法</a:t>
            </a:r>
          </a:p>
        </p:txBody>
      </p:sp>
      <p:sp>
        <p:nvSpPr>
          <p:cNvPr id="7" name="正方形/長方形 6">
            <a:extLst>
              <a:ext uri="{FF2B5EF4-FFF2-40B4-BE49-F238E27FC236}">
                <a16:creationId xmlns:a16="http://schemas.microsoft.com/office/drawing/2014/main" id="{C8102732-AD67-4858-8030-20FD3591DDF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a:extLst>
              <a:ext uri="{FF2B5EF4-FFF2-40B4-BE49-F238E27FC236}">
                <a16:creationId xmlns:a16="http://schemas.microsoft.com/office/drawing/2014/main" id="{3EBAC4B5-0E13-438F-96F6-55A61C6639CB}"/>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55301" name="図 5">
            <a:extLst>
              <a:ext uri="{FF2B5EF4-FFF2-40B4-BE49-F238E27FC236}">
                <a16:creationId xmlns:a16="http://schemas.microsoft.com/office/drawing/2014/main" id="{530E611E-B86B-4D90-96E6-5E8A3A2F1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349500"/>
            <a:ext cx="7467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BD0BD33-2CCD-4407-9F73-ADEBED945CBE}"/>
              </a:ext>
            </a:extLst>
          </p:cNvPr>
          <p:cNvSpPr/>
          <p:nvPr/>
        </p:nvSpPr>
        <p:spPr>
          <a:xfrm>
            <a:off x="7543800" y="2482850"/>
            <a:ext cx="576263"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a:extLst>
              <a:ext uri="{FF2B5EF4-FFF2-40B4-BE49-F238E27FC236}">
                <a16:creationId xmlns:a16="http://schemas.microsoft.com/office/drawing/2014/main" id="{699A38BD-6319-4961-B3CB-4C77AD0BD77C}"/>
              </a:ext>
            </a:extLst>
          </p:cNvPr>
          <p:cNvSpPr/>
          <p:nvPr/>
        </p:nvSpPr>
        <p:spPr>
          <a:xfrm>
            <a:off x="34925" y="1412875"/>
            <a:ext cx="90170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㉞リロード⇒「</a:t>
            </a:r>
            <a:r>
              <a:rPr lang="ja-JP" altLang="en-US" sz="1400" b="1" dirty="0">
                <a:solidFill>
                  <a:schemeClr val="accent6"/>
                </a:solidFill>
              </a:rPr>
              <a:t>接続承認</a:t>
            </a:r>
            <a:r>
              <a:rPr lang="ja-JP" altLang="en-US" sz="1400" dirty="0">
                <a:solidFill>
                  <a:schemeClr val="bg1">
                    <a:lumMod val="50000"/>
                  </a:schemeClr>
                </a:solidFill>
              </a:rPr>
              <a:t>」をクリック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正常に「</a:t>
            </a:r>
            <a:r>
              <a:rPr lang="ja-JP" altLang="en-US" sz="1400" b="1" dirty="0">
                <a:solidFill>
                  <a:srgbClr val="7EC234"/>
                </a:solidFill>
              </a:rPr>
              <a:t>承認済み</a:t>
            </a:r>
            <a:r>
              <a:rPr lang="ja-JP" altLang="en-US" sz="1400" dirty="0">
                <a:solidFill>
                  <a:schemeClr val="bg1">
                    <a:lumMod val="50000"/>
                  </a:schemeClr>
                </a:solidFill>
              </a:rPr>
              <a:t>」へステータス変更された場合は、作業完了となります。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30</a:t>
            </a:r>
            <a:r>
              <a:rPr lang="ja-JP" altLang="en-US" sz="1400" dirty="0">
                <a:solidFill>
                  <a:schemeClr val="bg1">
                    <a:lumMod val="50000"/>
                  </a:schemeClr>
                </a:solidFill>
              </a:rPr>
              <a:t>分経過してもステータスが「</a:t>
            </a:r>
            <a:r>
              <a:rPr lang="ja-JP" altLang="en-US" sz="1400" b="1" dirty="0">
                <a:solidFill>
                  <a:srgbClr val="7EC234"/>
                </a:solidFill>
              </a:rPr>
              <a:t>承認済み</a:t>
            </a:r>
            <a:r>
              <a:rPr lang="ja-JP" altLang="en-US" sz="1400" dirty="0">
                <a:solidFill>
                  <a:schemeClr val="bg1">
                    <a:lumMod val="50000"/>
                  </a:schemeClr>
                </a:solidFill>
              </a:rPr>
              <a:t>」へ移行しない場合は「</a:t>
            </a:r>
            <a:r>
              <a:rPr lang="ja-JP" altLang="en-US" sz="1400" b="1" dirty="0">
                <a:solidFill>
                  <a:schemeClr val="accent2"/>
                </a:solidFill>
              </a:rPr>
              <a:t>接続承認失敗時の対応</a:t>
            </a:r>
            <a:r>
              <a:rPr lang="ja-JP" altLang="en-US" sz="1400" dirty="0">
                <a:solidFill>
                  <a:schemeClr val="bg1">
                    <a:lumMod val="50000"/>
                  </a:schemeClr>
                </a:solidFill>
              </a:rPr>
              <a:t>」を参照ください。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a:t>
            </a:r>
            <a:r>
              <a:rPr lang="ja-JP" altLang="en-US" sz="1400" dirty="0">
                <a:solidFill>
                  <a:schemeClr val="bg1">
                    <a:lumMod val="50000"/>
                  </a:schemeClr>
                </a:solidFill>
              </a:rPr>
              <a:t>ご利用回線や地域によっては、ファームウェアダウンロードに時間を要する可能性があります。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p>
          <a:p>
            <a:pPr>
              <a:defRPr/>
            </a:pPr>
            <a:endParaRPr lang="en-US" altLang="ja-JP" sz="1400" dirty="0">
              <a:solidFill>
                <a:schemeClr val="bg1">
                  <a:lumMod val="5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ED9659E3-C07C-463A-8E8A-B9BC9E204FFA}"/>
              </a:ext>
            </a:extLst>
          </p:cNvPr>
          <p:cNvSpPr/>
          <p:nvPr/>
        </p:nvSpPr>
        <p:spPr bwMode="auto">
          <a:xfrm>
            <a:off x="322263" y="1336675"/>
            <a:ext cx="8353425" cy="58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5A689A42-9EA3-456B-A297-2A37F6510844}"/>
              </a:ext>
            </a:extLst>
          </p:cNvPr>
          <p:cNvSpPr txBox="1"/>
          <p:nvPr/>
        </p:nvSpPr>
        <p:spPr bwMode="auto">
          <a:xfrm>
            <a:off x="323850" y="1341438"/>
            <a:ext cx="7848600" cy="584200"/>
          </a:xfrm>
          <a:prstGeom prst="rect">
            <a:avLst/>
          </a:prstGeom>
          <a:noFill/>
        </p:spPr>
        <p:txBody>
          <a:bodyPr>
            <a:spAutoFit/>
          </a:bodyPr>
          <a:lstStyle/>
          <a:p>
            <a:pPr>
              <a:defRPr/>
            </a:pPr>
            <a:r>
              <a:rPr lang="ja-JP" altLang="en-US" sz="3200" dirty="0">
                <a:latin typeface="+mj-lt"/>
                <a:ea typeface="Meiryo UI" panose="020B0604030504040204" pitchFamily="50" charset="-128"/>
              </a:rPr>
              <a:t>特定</a:t>
            </a:r>
            <a:r>
              <a:rPr lang="en-US" altLang="ja-JP" sz="3200" dirty="0" err="1">
                <a:latin typeface="+mj-lt"/>
                <a:ea typeface="Meiryo UI" panose="020B0604030504040204" pitchFamily="50" charset="-128"/>
              </a:rPr>
              <a:t>IPoE</a:t>
            </a:r>
            <a:r>
              <a:rPr lang="ja-JP" altLang="en-US" sz="3200" dirty="0">
                <a:latin typeface="+mj-lt"/>
                <a:ea typeface="Meiryo UI" panose="020B0604030504040204" pitchFamily="50" charset="-128"/>
              </a:rPr>
              <a:t>回線利用時の設定方法</a:t>
            </a:r>
            <a:endParaRPr lang="ja-JP" altLang="en-US" sz="3200" dirty="0">
              <a:solidFill>
                <a:schemeClr val="tx1">
                  <a:lumMod val="75000"/>
                  <a:lumOff val="25000"/>
                </a:schemeClr>
              </a:solidFill>
              <a:latin typeface="+mn-lt"/>
              <a:ea typeface="Meiryo UI" panose="020B0604030504040204" pitchFamily="50" charset="-128"/>
            </a:endParaRPr>
          </a:p>
        </p:txBody>
      </p:sp>
      <p:sp>
        <p:nvSpPr>
          <p:cNvPr id="3" name="四角形: 角を丸くする 2">
            <a:extLst>
              <a:ext uri="{FF2B5EF4-FFF2-40B4-BE49-F238E27FC236}">
                <a16:creationId xmlns:a16="http://schemas.microsoft.com/office/drawing/2014/main" id="{2C1B92F2-094E-4779-B1A6-F6D7C40B8480}"/>
              </a:ext>
            </a:extLst>
          </p:cNvPr>
          <p:cNvSpPr/>
          <p:nvPr/>
        </p:nvSpPr>
        <p:spPr>
          <a:xfrm>
            <a:off x="322263" y="2160588"/>
            <a:ext cx="8570912" cy="4221162"/>
          </a:xfrm>
          <a:prstGeom prst="roundRect">
            <a:avLst>
              <a:gd name="adj" fmla="val 1161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800" dirty="0">
                <a:solidFill>
                  <a:schemeClr val="bg1">
                    <a:lumMod val="50000"/>
                  </a:schemeClr>
                </a:solidFill>
              </a:rPr>
              <a:t>本構成は、</a:t>
            </a:r>
            <a:r>
              <a:rPr lang="en-US" altLang="ja-JP" sz="1800" dirty="0" err="1">
                <a:solidFill>
                  <a:schemeClr val="bg1">
                    <a:lumMod val="50000"/>
                  </a:schemeClr>
                </a:solidFill>
              </a:rPr>
              <a:t>CloudWAN</a:t>
            </a:r>
            <a:r>
              <a:rPr lang="ja-JP" altLang="en-US" sz="1800" dirty="0">
                <a:solidFill>
                  <a:schemeClr val="bg1">
                    <a:lumMod val="50000"/>
                  </a:schemeClr>
                </a:solidFill>
              </a:rPr>
              <a:t>回線バンドルオプションで申し込まれた</a:t>
            </a:r>
            <a:r>
              <a:rPr lang="en-US" altLang="ja-JP" sz="1800" dirty="0" err="1">
                <a:solidFill>
                  <a:schemeClr val="bg1">
                    <a:lumMod val="50000"/>
                  </a:schemeClr>
                </a:solidFill>
              </a:rPr>
              <a:t>InfoSohere</a:t>
            </a:r>
            <a:r>
              <a:rPr lang="en-US" altLang="ja-JP" sz="1800" dirty="0">
                <a:solidFill>
                  <a:schemeClr val="bg1">
                    <a:lumMod val="50000"/>
                  </a:schemeClr>
                </a:solidFill>
              </a:rPr>
              <a:t> </a:t>
            </a:r>
            <a:r>
              <a:rPr lang="en-US" altLang="ja-JP" sz="1800" dirty="0" err="1">
                <a:solidFill>
                  <a:schemeClr val="bg1">
                    <a:lumMod val="50000"/>
                  </a:schemeClr>
                </a:solidFill>
              </a:rPr>
              <a:t>IPoE</a:t>
            </a:r>
            <a:r>
              <a:rPr lang="ja-JP" altLang="en-US" sz="1800" dirty="0">
                <a:solidFill>
                  <a:schemeClr val="bg1">
                    <a:lumMod val="50000"/>
                  </a:schemeClr>
                </a:solidFill>
              </a:rPr>
              <a:t>回線の利用。または、</a:t>
            </a:r>
            <a:r>
              <a:rPr lang="en-US" altLang="ja-JP" sz="1800" dirty="0">
                <a:solidFill>
                  <a:schemeClr val="bg1">
                    <a:lumMod val="50000"/>
                  </a:schemeClr>
                </a:solidFill>
              </a:rPr>
              <a:t>OCN </a:t>
            </a:r>
            <a:r>
              <a:rPr lang="en-US" altLang="ja-JP" sz="1800" dirty="0" err="1">
                <a:solidFill>
                  <a:schemeClr val="bg1">
                    <a:lumMod val="50000"/>
                  </a:schemeClr>
                </a:solidFill>
              </a:rPr>
              <a:t>IPoE</a:t>
            </a:r>
            <a:r>
              <a:rPr lang="ja-JP" altLang="en-US" sz="1800" dirty="0">
                <a:solidFill>
                  <a:schemeClr val="bg1">
                    <a:lumMod val="50000"/>
                  </a:schemeClr>
                </a:solidFill>
              </a:rPr>
              <a:t>回線を利用されるお客様向けのマニュアルとなります。</a:t>
            </a:r>
            <a:endParaRPr lang="en-US" altLang="ja-JP" sz="1800" dirty="0">
              <a:solidFill>
                <a:schemeClr val="bg1">
                  <a:lumMod val="50000"/>
                </a:schemeClr>
              </a:solidFill>
            </a:endParaRPr>
          </a:p>
          <a:p>
            <a:pPr>
              <a:defRPr/>
            </a:pPr>
            <a:r>
              <a:rPr lang="en-US" altLang="ja-JP" sz="1800" dirty="0">
                <a:solidFill>
                  <a:schemeClr val="bg1">
                    <a:lumMod val="50000"/>
                  </a:schemeClr>
                </a:solidFill>
              </a:rPr>
              <a:t>※</a:t>
            </a:r>
            <a:r>
              <a:rPr lang="en-US" altLang="ja-JP" sz="1800" dirty="0" err="1">
                <a:solidFill>
                  <a:schemeClr val="bg1">
                    <a:lumMod val="50000"/>
                  </a:schemeClr>
                </a:solidFill>
              </a:rPr>
              <a:t>IPoE</a:t>
            </a:r>
            <a:r>
              <a:rPr lang="ja-JP" altLang="en-US" sz="1800" dirty="0">
                <a:solidFill>
                  <a:schemeClr val="bg1">
                    <a:lumMod val="50000"/>
                  </a:schemeClr>
                </a:solidFill>
              </a:rPr>
              <a:t>を利用した拠点間の</a:t>
            </a:r>
            <a:r>
              <a:rPr lang="en-US" altLang="ja-JP" sz="1800" dirty="0">
                <a:solidFill>
                  <a:schemeClr val="bg1">
                    <a:lumMod val="50000"/>
                  </a:schemeClr>
                </a:solidFill>
              </a:rPr>
              <a:t>NGN</a:t>
            </a:r>
            <a:r>
              <a:rPr lang="ja-JP" altLang="en-US" sz="1800" dirty="0">
                <a:solidFill>
                  <a:schemeClr val="bg1">
                    <a:lumMod val="50000"/>
                  </a:schemeClr>
                </a:solidFill>
              </a:rPr>
              <a:t>折り返し通信を利用されない場合は、</a:t>
            </a:r>
            <a:endParaRPr lang="en-US" altLang="ja-JP" sz="1800" dirty="0">
              <a:solidFill>
                <a:schemeClr val="bg1">
                  <a:lumMod val="50000"/>
                </a:schemeClr>
              </a:solidFill>
            </a:endParaRPr>
          </a:p>
          <a:p>
            <a:pPr>
              <a:defRPr/>
            </a:pPr>
            <a:r>
              <a:rPr lang="ja-JP" altLang="en-US" sz="1800" dirty="0">
                <a:solidFill>
                  <a:schemeClr val="bg1">
                    <a:lumMod val="50000"/>
                  </a:schemeClr>
                </a:solidFill>
              </a:rPr>
              <a:t>　・インターネット一括出口構成の設定方法</a:t>
            </a:r>
            <a:endParaRPr lang="en-US" altLang="ja-JP" sz="1800" dirty="0">
              <a:solidFill>
                <a:schemeClr val="bg1">
                  <a:lumMod val="50000"/>
                </a:schemeClr>
              </a:solidFill>
            </a:endParaRPr>
          </a:p>
          <a:p>
            <a:pPr>
              <a:defRPr/>
            </a:pPr>
            <a:r>
              <a:rPr lang="ja-JP" altLang="en-US" sz="1800" dirty="0">
                <a:solidFill>
                  <a:schemeClr val="bg1">
                    <a:lumMod val="50000"/>
                  </a:schemeClr>
                </a:solidFill>
              </a:rPr>
              <a:t>　・インターネットブレイクアウト構成の設定方法</a:t>
            </a:r>
            <a:endParaRPr lang="en-US" altLang="ja-JP" sz="1800" dirty="0">
              <a:solidFill>
                <a:schemeClr val="bg1">
                  <a:lumMod val="50000"/>
                </a:schemeClr>
              </a:solidFill>
            </a:endParaRPr>
          </a:p>
          <a:p>
            <a:pPr>
              <a:defRPr/>
            </a:pPr>
            <a:r>
              <a:rPr lang="ja-JP" altLang="en-US" sz="1800" dirty="0">
                <a:solidFill>
                  <a:schemeClr val="bg1">
                    <a:lumMod val="50000"/>
                  </a:schemeClr>
                </a:solidFill>
              </a:rPr>
              <a:t>　のみでも</a:t>
            </a:r>
            <a:r>
              <a:rPr lang="en-US" altLang="ja-JP" sz="1800" dirty="0">
                <a:solidFill>
                  <a:schemeClr val="bg1">
                    <a:lumMod val="50000"/>
                  </a:schemeClr>
                </a:solidFill>
              </a:rPr>
              <a:t>v4</a:t>
            </a:r>
            <a:r>
              <a:rPr lang="ja-JP" altLang="en-US" sz="1800" dirty="0">
                <a:solidFill>
                  <a:schemeClr val="bg1">
                    <a:lumMod val="50000"/>
                  </a:schemeClr>
                </a:solidFill>
              </a:rPr>
              <a:t>通信を利用することでご利用可能です。</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a:t>
            </a:r>
            <a:r>
              <a:rPr lang="en-US" altLang="ja-JP" sz="1800" dirty="0">
                <a:solidFill>
                  <a:schemeClr val="bg1">
                    <a:lumMod val="50000"/>
                  </a:schemeClr>
                </a:solidFill>
              </a:rPr>
              <a:t> </a:t>
            </a:r>
            <a:r>
              <a:rPr lang="en-US" altLang="ja-JP" sz="1800" dirty="0" err="1">
                <a:solidFill>
                  <a:schemeClr val="bg1">
                    <a:lumMod val="50000"/>
                  </a:schemeClr>
                </a:solidFill>
              </a:rPr>
              <a:t>CloudWAN</a:t>
            </a:r>
            <a:r>
              <a:rPr lang="ja-JP" altLang="en-US" sz="1800" dirty="0">
                <a:solidFill>
                  <a:schemeClr val="bg1">
                    <a:lumMod val="50000"/>
                  </a:schemeClr>
                </a:solidFill>
              </a:rPr>
              <a:t>回線バンドルオプションで申し込まれた</a:t>
            </a:r>
            <a:r>
              <a:rPr lang="en-US" altLang="ja-JP" sz="1800" dirty="0">
                <a:solidFill>
                  <a:schemeClr val="bg1">
                    <a:lumMod val="50000"/>
                  </a:schemeClr>
                </a:solidFill>
              </a:rPr>
              <a:t>HGW</a:t>
            </a:r>
            <a:r>
              <a:rPr lang="ja-JP" altLang="en-US" sz="1800" dirty="0">
                <a:solidFill>
                  <a:schemeClr val="bg1">
                    <a:lumMod val="50000"/>
                  </a:schemeClr>
                </a:solidFill>
              </a:rPr>
              <a:t>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r>
              <a:rPr lang="ja-JP" altLang="en-US" sz="1800" dirty="0">
                <a:solidFill>
                  <a:schemeClr val="bg1">
                    <a:lumMod val="50000"/>
                  </a:schemeClr>
                </a:solidFill>
              </a:rPr>
              <a:t>・</a:t>
            </a:r>
            <a:r>
              <a:rPr lang="en-US" altLang="ja-JP" sz="1800" dirty="0">
                <a:solidFill>
                  <a:schemeClr val="bg1">
                    <a:lumMod val="50000"/>
                  </a:schemeClr>
                </a:solidFill>
              </a:rPr>
              <a:t>OCN </a:t>
            </a:r>
            <a:r>
              <a:rPr lang="en-US" altLang="ja-JP" sz="1800" dirty="0" err="1">
                <a:solidFill>
                  <a:schemeClr val="bg1">
                    <a:lumMod val="50000"/>
                  </a:schemeClr>
                </a:solidFill>
              </a:rPr>
              <a:t>IPoE</a:t>
            </a:r>
            <a:r>
              <a:rPr lang="ja-JP" altLang="en-US" sz="1800" dirty="0">
                <a:solidFill>
                  <a:schemeClr val="bg1">
                    <a:lumMod val="50000"/>
                  </a:schemeClr>
                </a:solidFill>
              </a:rPr>
              <a:t>で申し込まれたレンタルルータ直下にエッジ装置（</a:t>
            </a:r>
            <a:r>
              <a:rPr lang="en-US" altLang="ja-JP" sz="1800" dirty="0">
                <a:solidFill>
                  <a:schemeClr val="bg1">
                    <a:lumMod val="50000"/>
                  </a:schemeClr>
                </a:solidFill>
              </a:rPr>
              <a:t>SD-WAN</a:t>
            </a:r>
            <a:r>
              <a:rPr lang="ja-JP" altLang="en-US" sz="1800" dirty="0">
                <a:solidFill>
                  <a:schemeClr val="bg1">
                    <a:lumMod val="50000"/>
                  </a:schemeClr>
                </a:solidFill>
              </a:rPr>
              <a:t>ルータ）を設置する構成</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が該当します。</a:t>
            </a:r>
            <a:endParaRPr lang="en-US" altLang="ja-JP" sz="1800" dirty="0">
              <a:solidFill>
                <a:schemeClr val="bg1">
                  <a:lumMod val="50000"/>
                </a:schemeClr>
              </a:solidFill>
            </a:endParaRPr>
          </a:p>
          <a:p>
            <a:pPr>
              <a:defRPr/>
            </a:pPr>
            <a:endParaRPr lang="ja-JP" altLang="en-US" sz="1800" dirty="0">
              <a:solidFill>
                <a:schemeClr val="bg1">
                  <a:lumMod val="5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A315DEA2-A5CE-430D-B5BD-2EF7138000CC}"/>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EBF5D67D-45A0-4728-8014-F15EE019DC14}"/>
              </a:ext>
            </a:extLst>
          </p:cNvPr>
          <p:cNvSpPr/>
          <p:nvPr/>
        </p:nvSpPr>
        <p:spPr bwMode="auto">
          <a:xfrm>
            <a:off x="19050" y="882650"/>
            <a:ext cx="9017000" cy="10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C82566F8-814D-4E9D-BD99-1FFB6F96E16A}"/>
              </a:ext>
            </a:extLst>
          </p:cNvPr>
          <p:cNvSpPr txBox="1"/>
          <p:nvPr/>
        </p:nvSpPr>
        <p:spPr bwMode="auto">
          <a:xfrm>
            <a:off x="19050" y="908050"/>
            <a:ext cx="8729663" cy="1016000"/>
          </a:xfrm>
          <a:prstGeom prst="rect">
            <a:avLst/>
          </a:prstGeom>
          <a:noFill/>
        </p:spPr>
        <p:txBody>
          <a:bodyPr>
            <a:spAutoFit/>
          </a:bodyPr>
          <a:lstStyle/>
          <a:p>
            <a:pPr>
              <a:defRPr/>
            </a:pPr>
            <a:r>
              <a:rPr lang="en-US" altLang="ja-JP" sz="2000" dirty="0" err="1">
                <a:solidFill>
                  <a:schemeClr val="tx1">
                    <a:lumMod val="75000"/>
                    <a:lumOff val="25000"/>
                  </a:schemeClr>
                </a:solidFill>
                <a:latin typeface="+mn-lt"/>
                <a:ea typeface="Meiryo UI" panose="020B0604030504040204" pitchFamily="50" charset="-128"/>
              </a:rPr>
              <a:t>InfoSohere</a:t>
            </a:r>
            <a:r>
              <a:rPr lang="en-US" altLang="ja-JP" sz="2000" dirty="0">
                <a:solidFill>
                  <a:schemeClr val="tx1">
                    <a:lumMod val="75000"/>
                    <a:lumOff val="25000"/>
                  </a:schemeClr>
                </a:solidFill>
                <a:latin typeface="+mn-lt"/>
                <a:ea typeface="Meiryo UI" panose="020B0604030504040204" pitchFamily="50" charset="-128"/>
              </a:rPr>
              <a:t> </a:t>
            </a:r>
            <a:r>
              <a:rPr lang="en-US" altLang="ja-JP" sz="2000" dirty="0" err="1">
                <a:solidFill>
                  <a:schemeClr val="tx1">
                    <a:lumMod val="75000"/>
                    <a:lumOff val="25000"/>
                  </a:schemeClr>
                </a:solidFill>
                <a:latin typeface="+mn-lt"/>
                <a:ea typeface="Meiryo UI" panose="020B0604030504040204" pitchFamily="50" charset="-128"/>
              </a:rPr>
              <a:t>IPoE</a:t>
            </a:r>
            <a:r>
              <a:rPr lang="ja-JP" altLang="en-US" sz="2000" dirty="0">
                <a:solidFill>
                  <a:schemeClr val="tx1">
                    <a:lumMod val="75000"/>
                    <a:lumOff val="25000"/>
                  </a:schemeClr>
                </a:solidFill>
                <a:latin typeface="+mn-lt"/>
                <a:ea typeface="Meiryo UI" panose="020B0604030504040204" pitchFamily="50" charset="-128"/>
              </a:rPr>
              <a:t>（オーバーレイバンドルタイプ）、</a:t>
            </a:r>
            <a:r>
              <a:rPr lang="en-US" altLang="ja-JP" sz="2000" dirty="0">
                <a:solidFill>
                  <a:schemeClr val="tx1">
                    <a:lumMod val="75000"/>
                    <a:lumOff val="25000"/>
                  </a:schemeClr>
                </a:solidFill>
                <a:latin typeface="+mn-lt"/>
                <a:ea typeface="Meiryo UI" panose="020B0604030504040204" pitchFamily="50" charset="-128"/>
              </a:rPr>
              <a:t> OCN </a:t>
            </a:r>
            <a:r>
              <a:rPr lang="en-US" altLang="ja-JP" sz="2000" dirty="0" err="1">
                <a:solidFill>
                  <a:schemeClr val="tx1">
                    <a:lumMod val="75000"/>
                    <a:lumOff val="25000"/>
                  </a:schemeClr>
                </a:solidFill>
                <a:latin typeface="+mn-lt"/>
                <a:ea typeface="Meiryo UI" panose="020B0604030504040204" pitchFamily="50" charset="-128"/>
              </a:rPr>
              <a:t>IPoE</a:t>
            </a:r>
            <a:r>
              <a:rPr lang="ja-JP" altLang="en-US" sz="2000" dirty="0">
                <a:solidFill>
                  <a:schemeClr val="tx1">
                    <a:lumMod val="75000"/>
                    <a:lumOff val="25000"/>
                  </a:schemeClr>
                </a:solidFill>
                <a:latin typeface="+mn-lt"/>
                <a:ea typeface="Meiryo UI" panose="020B0604030504040204" pitchFamily="50" charset="-128"/>
              </a:rPr>
              <a:t>ご利用時は、専用の設定を行うことにより、拠点間を</a:t>
            </a:r>
            <a:r>
              <a:rPr lang="en-US" altLang="ja-JP" sz="2000" dirty="0">
                <a:solidFill>
                  <a:schemeClr val="tx1">
                    <a:lumMod val="75000"/>
                    <a:lumOff val="25000"/>
                  </a:schemeClr>
                </a:solidFill>
                <a:latin typeface="+mn-lt"/>
                <a:ea typeface="Meiryo UI" panose="020B0604030504040204" pitchFamily="50" charset="-128"/>
              </a:rPr>
              <a:t>NGN</a:t>
            </a:r>
            <a:r>
              <a:rPr lang="ja-JP" altLang="en-US" sz="2000" dirty="0">
                <a:solidFill>
                  <a:schemeClr val="tx1">
                    <a:lumMod val="75000"/>
                    <a:lumOff val="25000"/>
                  </a:schemeClr>
                </a:solidFill>
                <a:latin typeface="+mn-lt"/>
                <a:ea typeface="Meiryo UI" panose="020B0604030504040204" pitchFamily="50" charset="-128"/>
              </a:rPr>
              <a:t>折り返しにて構築することが可能です。</a:t>
            </a:r>
            <a:endParaRPr lang="en-US" altLang="ja-JP" sz="2000" dirty="0">
              <a:solidFill>
                <a:schemeClr val="tx1">
                  <a:lumMod val="75000"/>
                  <a:lumOff val="25000"/>
                </a:schemeClr>
              </a:solidFill>
              <a:latin typeface="+mn-lt"/>
              <a:ea typeface="Meiryo UI" panose="020B0604030504040204" pitchFamily="50" charset="-128"/>
            </a:endParaRPr>
          </a:p>
          <a:p>
            <a:pPr>
              <a:defRPr/>
            </a:pPr>
            <a:r>
              <a:rPr lang="en-US" altLang="ja-JP" sz="2000" dirty="0">
                <a:solidFill>
                  <a:schemeClr val="tx1">
                    <a:lumMod val="75000"/>
                    <a:lumOff val="25000"/>
                  </a:schemeClr>
                </a:solidFill>
                <a:latin typeface="+mn-lt"/>
                <a:ea typeface="Meiryo UI" panose="020B0604030504040204" pitchFamily="50" charset="-128"/>
              </a:rPr>
              <a:t>NGN</a:t>
            </a:r>
            <a:r>
              <a:rPr lang="ja-JP" altLang="en-US" sz="2000" dirty="0">
                <a:solidFill>
                  <a:schemeClr val="tx1">
                    <a:lumMod val="75000"/>
                    <a:lumOff val="25000"/>
                  </a:schemeClr>
                </a:solidFill>
                <a:latin typeface="+mn-lt"/>
                <a:ea typeface="Meiryo UI" panose="020B0604030504040204" pitchFamily="50" charset="-128"/>
              </a:rPr>
              <a:t>折り返し＋全拠点インターネットブレイクアウト利用の設定方法となります。</a:t>
            </a:r>
          </a:p>
        </p:txBody>
      </p:sp>
      <p:sp>
        <p:nvSpPr>
          <p:cNvPr id="5" name="正方形/長方形 4">
            <a:extLst>
              <a:ext uri="{FF2B5EF4-FFF2-40B4-BE49-F238E27FC236}">
                <a16:creationId xmlns:a16="http://schemas.microsoft.com/office/drawing/2014/main" id="{F2A05A64-6068-43C5-BF7A-BE4E26D66F1A}"/>
              </a:ext>
            </a:extLst>
          </p:cNvPr>
          <p:cNvSpPr/>
          <p:nvPr/>
        </p:nvSpPr>
        <p:spPr>
          <a:xfrm>
            <a:off x="941388" y="2014538"/>
            <a:ext cx="175260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構成例</a:t>
            </a:r>
          </a:p>
        </p:txBody>
      </p:sp>
      <p:sp>
        <p:nvSpPr>
          <p:cNvPr id="44" name="四角形: 角を丸くする 43">
            <a:extLst>
              <a:ext uri="{FF2B5EF4-FFF2-40B4-BE49-F238E27FC236}">
                <a16:creationId xmlns:a16="http://schemas.microsoft.com/office/drawing/2014/main" id="{0E0481D8-FFF1-4A16-B622-001AE464F97B}"/>
              </a:ext>
            </a:extLst>
          </p:cNvPr>
          <p:cNvSpPr/>
          <p:nvPr/>
        </p:nvSpPr>
        <p:spPr>
          <a:xfrm>
            <a:off x="1817688" y="2419350"/>
            <a:ext cx="3449637" cy="4033838"/>
          </a:xfrm>
          <a:prstGeom prst="roundRect">
            <a:avLst/>
          </a:prstGeom>
          <a:solidFill>
            <a:srgbClr val="FFF0C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1400" dirty="0" err="1">
                <a:solidFill>
                  <a:schemeClr val="tx1"/>
                </a:solidFill>
              </a:rPr>
              <a:t>InfoSphere</a:t>
            </a:r>
            <a:r>
              <a:rPr lang="en-US" altLang="ja-JP" sz="1400" dirty="0">
                <a:solidFill>
                  <a:schemeClr val="tx1"/>
                </a:solidFill>
              </a:rPr>
              <a:t> </a:t>
            </a:r>
            <a:r>
              <a:rPr lang="en-US" altLang="ja-JP" sz="1400" dirty="0" err="1">
                <a:solidFill>
                  <a:schemeClr val="tx1"/>
                </a:solidFill>
              </a:rPr>
              <a:t>IPoE</a:t>
            </a:r>
            <a:r>
              <a:rPr lang="ja-JP" altLang="en-US" sz="1400" dirty="0">
                <a:solidFill>
                  <a:schemeClr val="tx1"/>
                </a:solidFill>
              </a:rPr>
              <a:t>　</a:t>
            </a:r>
            <a:r>
              <a:rPr lang="en-US" altLang="ja-JP" sz="1400" dirty="0">
                <a:solidFill>
                  <a:schemeClr val="tx1"/>
                </a:solidFill>
              </a:rPr>
              <a:t>or OCN </a:t>
            </a:r>
            <a:r>
              <a:rPr lang="en-US" altLang="ja-JP" sz="1400" dirty="0" err="1">
                <a:solidFill>
                  <a:schemeClr val="tx1"/>
                </a:solidFill>
              </a:rPr>
              <a:t>IPoE</a:t>
            </a: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en-US" altLang="ja-JP" sz="1400" dirty="0">
              <a:solidFill>
                <a:schemeClr val="tx1"/>
              </a:solidFill>
            </a:endParaRPr>
          </a:p>
          <a:p>
            <a:pPr algn="ctr">
              <a:defRPr/>
            </a:pPr>
            <a:endParaRPr lang="ja-JP" altLang="en-US" sz="1400" dirty="0">
              <a:solidFill>
                <a:schemeClr val="tx1"/>
              </a:solidFill>
            </a:endParaRPr>
          </a:p>
        </p:txBody>
      </p:sp>
      <p:sp>
        <p:nvSpPr>
          <p:cNvPr id="57351" name="Rectangle 45">
            <a:extLst>
              <a:ext uri="{FF2B5EF4-FFF2-40B4-BE49-F238E27FC236}">
                <a16:creationId xmlns:a16="http://schemas.microsoft.com/office/drawing/2014/main" id="{51808894-919B-4356-9EB7-554997E4A654}"/>
              </a:ext>
            </a:extLst>
          </p:cNvPr>
          <p:cNvSpPr>
            <a:spLocks noChangeArrowheads="1"/>
          </p:cNvSpPr>
          <p:nvPr/>
        </p:nvSpPr>
        <p:spPr bwMode="auto">
          <a:xfrm>
            <a:off x="2197100" y="4902200"/>
            <a:ext cx="1106488" cy="13684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57352" name="Line 50">
            <a:extLst>
              <a:ext uri="{FF2B5EF4-FFF2-40B4-BE49-F238E27FC236}">
                <a16:creationId xmlns:a16="http://schemas.microsoft.com/office/drawing/2014/main" id="{F55BA3A5-783A-43E9-8564-8A722478B351}"/>
              </a:ext>
            </a:extLst>
          </p:cNvPr>
          <p:cNvSpPr>
            <a:spLocks noChangeShapeType="1"/>
          </p:cNvSpPr>
          <p:nvPr/>
        </p:nvSpPr>
        <p:spPr bwMode="auto">
          <a:xfrm>
            <a:off x="2906713" y="3708400"/>
            <a:ext cx="0" cy="16637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57353" name="Line 50">
            <a:extLst>
              <a:ext uri="{FF2B5EF4-FFF2-40B4-BE49-F238E27FC236}">
                <a16:creationId xmlns:a16="http://schemas.microsoft.com/office/drawing/2014/main" id="{DA777923-BA06-4DE4-B7ED-51AB4EFDAB28}"/>
              </a:ext>
            </a:extLst>
          </p:cNvPr>
          <p:cNvSpPr>
            <a:spLocks noChangeShapeType="1"/>
          </p:cNvSpPr>
          <p:nvPr/>
        </p:nvSpPr>
        <p:spPr bwMode="auto">
          <a:xfrm>
            <a:off x="2678113" y="5438775"/>
            <a:ext cx="0" cy="4429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57354" name="Group 53">
            <a:extLst>
              <a:ext uri="{FF2B5EF4-FFF2-40B4-BE49-F238E27FC236}">
                <a16:creationId xmlns:a16="http://schemas.microsoft.com/office/drawing/2014/main" id="{11096B8C-9C33-4B0F-B2BF-AB2719CC8F84}"/>
              </a:ext>
            </a:extLst>
          </p:cNvPr>
          <p:cNvGrpSpPr>
            <a:grpSpLocks/>
          </p:cNvGrpSpPr>
          <p:nvPr/>
        </p:nvGrpSpPr>
        <p:grpSpPr bwMode="auto">
          <a:xfrm>
            <a:off x="2424113" y="5765800"/>
            <a:ext cx="517525" cy="390525"/>
            <a:chOff x="7890996" y="3030768"/>
            <a:chExt cx="762" cy="606"/>
          </a:xfrm>
        </p:grpSpPr>
        <p:sp>
          <p:nvSpPr>
            <p:cNvPr id="57376" name="Freeform 54">
              <a:extLst>
                <a:ext uri="{FF2B5EF4-FFF2-40B4-BE49-F238E27FC236}">
                  <a16:creationId xmlns:a16="http://schemas.microsoft.com/office/drawing/2014/main" id="{18B0C1E8-AA1D-42A3-80B2-7F95AACEEB3A}"/>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57377" name="Freeform 55">
              <a:extLst>
                <a:ext uri="{FF2B5EF4-FFF2-40B4-BE49-F238E27FC236}">
                  <a16:creationId xmlns:a16="http://schemas.microsoft.com/office/drawing/2014/main" id="{F986E871-4EF2-4575-8599-27C1A57AC8EC}"/>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57378" name="Freeform 56">
              <a:extLst>
                <a:ext uri="{FF2B5EF4-FFF2-40B4-BE49-F238E27FC236}">
                  <a16:creationId xmlns:a16="http://schemas.microsoft.com/office/drawing/2014/main" id="{C392721F-2DB2-4FF5-A483-8DB16E12F7C8}"/>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57355" name="Line 50">
            <a:extLst>
              <a:ext uri="{FF2B5EF4-FFF2-40B4-BE49-F238E27FC236}">
                <a16:creationId xmlns:a16="http://schemas.microsoft.com/office/drawing/2014/main" id="{8324B0AB-D05D-4971-846D-ADB4830EFD71}"/>
              </a:ext>
            </a:extLst>
          </p:cNvPr>
          <p:cNvSpPr>
            <a:spLocks noChangeShapeType="1"/>
          </p:cNvSpPr>
          <p:nvPr/>
        </p:nvSpPr>
        <p:spPr bwMode="auto">
          <a:xfrm flipH="1">
            <a:off x="2514600" y="5434013"/>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88" name="正方形/長方形 87">
            <a:extLst>
              <a:ext uri="{FF2B5EF4-FFF2-40B4-BE49-F238E27FC236}">
                <a16:creationId xmlns:a16="http://schemas.microsoft.com/office/drawing/2014/main" id="{678BC0C9-D041-460A-8AC6-0F45024B0034}"/>
              </a:ext>
            </a:extLst>
          </p:cNvPr>
          <p:cNvSpPr/>
          <p:nvPr/>
        </p:nvSpPr>
        <p:spPr>
          <a:xfrm>
            <a:off x="2424113" y="5230813"/>
            <a:ext cx="744537" cy="3667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57357" name="Rectangle 45">
            <a:extLst>
              <a:ext uri="{FF2B5EF4-FFF2-40B4-BE49-F238E27FC236}">
                <a16:creationId xmlns:a16="http://schemas.microsoft.com/office/drawing/2014/main" id="{739D339B-0C5E-416C-BF41-407E23C3A1BD}"/>
              </a:ext>
            </a:extLst>
          </p:cNvPr>
          <p:cNvSpPr>
            <a:spLocks noChangeArrowheads="1"/>
          </p:cNvSpPr>
          <p:nvPr/>
        </p:nvSpPr>
        <p:spPr bwMode="auto">
          <a:xfrm>
            <a:off x="3700463" y="4897438"/>
            <a:ext cx="1106487" cy="13684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57358" name="Line 50">
            <a:extLst>
              <a:ext uri="{FF2B5EF4-FFF2-40B4-BE49-F238E27FC236}">
                <a16:creationId xmlns:a16="http://schemas.microsoft.com/office/drawing/2014/main" id="{0DF785AB-3CB9-4546-83D6-E556CF195165}"/>
              </a:ext>
            </a:extLst>
          </p:cNvPr>
          <p:cNvSpPr>
            <a:spLocks noChangeShapeType="1"/>
          </p:cNvSpPr>
          <p:nvPr/>
        </p:nvSpPr>
        <p:spPr bwMode="auto">
          <a:xfrm>
            <a:off x="4410075" y="3702050"/>
            <a:ext cx="0" cy="1665288"/>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57359" name="Line 50">
            <a:extLst>
              <a:ext uri="{FF2B5EF4-FFF2-40B4-BE49-F238E27FC236}">
                <a16:creationId xmlns:a16="http://schemas.microsoft.com/office/drawing/2014/main" id="{D58FDDB9-31E9-49CC-8343-0FB9395BA0B6}"/>
              </a:ext>
            </a:extLst>
          </p:cNvPr>
          <p:cNvSpPr>
            <a:spLocks noChangeShapeType="1"/>
          </p:cNvSpPr>
          <p:nvPr/>
        </p:nvSpPr>
        <p:spPr bwMode="auto">
          <a:xfrm>
            <a:off x="4181475" y="5434013"/>
            <a:ext cx="0" cy="442912"/>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57360" name="Group 53">
            <a:extLst>
              <a:ext uri="{FF2B5EF4-FFF2-40B4-BE49-F238E27FC236}">
                <a16:creationId xmlns:a16="http://schemas.microsoft.com/office/drawing/2014/main" id="{E1F789F4-DA52-47ED-890F-23E4643F4346}"/>
              </a:ext>
            </a:extLst>
          </p:cNvPr>
          <p:cNvGrpSpPr>
            <a:grpSpLocks/>
          </p:cNvGrpSpPr>
          <p:nvPr/>
        </p:nvGrpSpPr>
        <p:grpSpPr bwMode="auto">
          <a:xfrm>
            <a:off x="3927475" y="5761038"/>
            <a:ext cx="517525" cy="390525"/>
            <a:chOff x="7890996" y="3030768"/>
            <a:chExt cx="762" cy="606"/>
          </a:xfrm>
        </p:grpSpPr>
        <p:sp>
          <p:nvSpPr>
            <p:cNvPr id="57373" name="Freeform 54">
              <a:extLst>
                <a:ext uri="{FF2B5EF4-FFF2-40B4-BE49-F238E27FC236}">
                  <a16:creationId xmlns:a16="http://schemas.microsoft.com/office/drawing/2014/main" id="{EABCF38B-D4BA-46FB-91B5-7324A8FC87C5}"/>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57374" name="Freeform 55">
              <a:extLst>
                <a:ext uri="{FF2B5EF4-FFF2-40B4-BE49-F238E27FC236}">
                  <a16:creationId xmlns:a16="http://schemas.microsoft.com/office/drawing/2014/main" id="{CDD16D23-6299-4B6A-A36D-FAC1A410D06F}"/>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57375" name="Freeform 56">
              <a:extLst>
                <a:ext uri="{FF2B5EF4-FFF2-40B4-BE49-F238E27FC236}">
                  <a16:creationId xmlns:a16="http://schemas.microsoft.com/office/drawing/2014/main" id="{73D755D8-36F2-4477-8CC6-0DEC03FA7B57}"/>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57361" name="Line 50">
            <a:extLst>
              <a:ext uri="{FF2B5EF4-FFF2-40B4-BE49-F238E27FC236}">
                <a16:creationId xmlns:a16="http://schemas.microsoft.com/office/drawing/2014/main" id="{A5BCABE5-C1B1-429C-8B35-743237F2288B}"/>
              </a:ext>
            </a:extLst>
          </p:cNvPr>
          <p:cNvSpPr>
            <a:spLocks noChangeShapeType="1"/>
          </p:cNvSpPr>
          <p:nvPr/>
        </p:nvSpPr>
        <p:spPr bwMode="auto">
          <a:xfrm flipH="1">
            <a:off x="4016375" y="5429250"/>
            <a:ext cx="474663"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98" name="正方形/長方形 97">
            <a:extLst>
              <a:ext uri="{FF2B5EF4-FFF2-40B4-BE49-F238E27FC236}">
                <a16:creationId xmlns:a16="http://schemas.microsoft.com/office/drawing/2014/main" id="{38C0B726-3876-411E-B83E-1F751586E225}"/>
              </a:ext>
            </a:extLst>
          </p:cNvPr>
          <p:cNvSpPr/>
          <p:nvPr/>
        </p:nvSpPr>
        <p:spPr>
          <a:xfrm>
            <a:off x="3927475" y="5226050"/>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71" name="四角形: 角を丸くする 70">
            <a:extLst>
              <a:ext uri="{FF2B5EF4-FFF2-40B4-BE49-F238E27FC236}">
                <a16:creationId xmlns:a16="http://schemas.microsoft.com/office/drawing/2014/main" id="{551F93A3-5B47-4EB4-BE69-380342897842}"/>
              </a:ext>
            </a:extLst>
          </p:cNvPr>
          <p:cNvSpPr/>
          <p:nvPr/>
        </p:nvSpPr>
        <p:spPr>
          <a:xfrm>
            <a:off x="2197100" y="3829050"/>
            <a:ext cx="2684463" cy="708025"/>
          </a:xfrm>
          <a:prstGeom prst="round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t>NGN</a:t>
            </a:r>
            <a:r>
              <a:rPr lang="ja-JP" altLang="en-US" sz="1400" dirty="0"/>
              <a:t>網</a:t>
            </a:r>
          </a:p>
        </p:txBody>
      </p:sp>
      <p:sp>
        <p:nvSpPr>
          <p:cNvPr id="109" name="四角形: 角を丸くする 108">
            <a:extLst>
              <a:ext uri="{FF2B5EF4-FFF2-40B4-BE49-F238E27FC236}">
                <a16:creationId xmlns:a16="http://schemas.microsoft.com/office/drawing/2014/main" id="{58D25C22-C7BB-40F5-AB2C-417A17223C67}"/>
              </a:ext>
            </a:extLst>
          </p:cNvPr>
          <p:cNvSpPr/>
          <p:nvPr/>
        </p:nvSpPr>
        <p:spPr>
          <a:xfrm>
            <a:off x="2162175" y="2973388"/>
            <a:ext cx="2716213" cy="841375"/>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endParaRPr lang="en-US" altLang="ja-JP" sz="1400" dirty="0">
              <a:solidFill>
                <a:srgbClr val="FF0000"/>
              </a:solidFill>
            </a:endParaRPr>
          </a:p>
        </p:txBody>
      </p:sp>
      <p:sp>
        <p:nvSpPr>
          <p:cNvPr id="6" name="矢印: U ターン 5">
            <a:extLst>
              <a:ext uri="{FF2B5EF4-FFF2-40B4-BE49-F238E27FC236}">
                <a16:creationId xmlns:a16="http://schemas.microsoft.com/office/drawing/2014/main" id="{DDE7452C-F534-4539-919B-707170659D11}"/>
              </a:ext>
            </a:extLst>
          </p:cNvPr>
          <p:cNvSpPr/>
          <p:nvPr/>
        </p:nvSpPr>
        <p:spPr>
          <a:xfrm>
            <a:off x="2554288" y="4256088"/>
            <a:ext cx="1890712" cy="898525"/>
          </a:xfrm>
          <a:prstGeom prst="uturnArrow">
            <a:avLst>
              <a:gd name="adj1" fmla="val 25000"/>
              <a:gd name="adj2" fmla="val 25000"/>
              <a:gd name="adj3" fmla="val 25000"/>
              <a:gd name="adj4" fmla="val 43750"/>
              <a:gd name="adj5" fmla="val 100000"/>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FF0000"/>
              </a:solidFill>
            </a:endParaRPr>
          </a:p>
        </p:txBody>
      </p:sp>
      <p:sp>
        <p:nvSpPr>
          <p:cNvPr id="112" name="正方形/長方形 111">
            <a:extLst>
              <a:ext uri="{FF2B5EF4-FFF2-40B4-BE49-F238E27FC236}">
                <a16:creationId xmlns:a16="http://schemas.microsoft.com/office/drawing/2014/main" id="{6F6093D2-FA94-4F61-8DD7-FA38F3417264}"/>
              </a:ext>
            </a:extLst>
          </p:cNvPr>
          <p:cNvSpPr/>
          <p:nvPr/>
        </p:nvSpPr>
        <p:spPr>
          <a:xfrm>
            <a:off x="2136775" y="3883025"/>
            <a:ext cx="1082675" cy="431800"/>
          </a:xfrm>
          <a:prstGeom prst="rect">
            <a:avLst/>
          </a:pr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400" dirty="0">
                <a:solidFill>
                  <a:srgbClr val="FF0000"/>
                </a:solidFill>
              </a:rPr>
              <a:t>拠点間通信</a:t>
            </a:r>
          </a:p>
        </p:txBody>
      </p:sp>
      <p:sp>
        <p:nvSpPr>
          <p:cNvPr id="60" name="矢印: 下 59">
            <a:extLst>
              <a:ext uri="{FF2B5EF4-FFF2-40B4-BE49-F238E27FC236}">
                <a16:creationId xmlns:a16="http://schemas.microsoft.com/office/drawing/2014/main" id="{DF31E48C-F796-4CF1-8D43-AF44D0228283}"/>
              </a:ext>
            </a:extLst>
          </p:cNvPr>
          <p:cNvSpPr/>
          <p:nvPr/>
        </p:nvSpPr>
        <p:spPr>
          <a:xfrm rot="13560018">
            <a:off x="4852987" y="4610101"/>
            <a:ext cx="360363" cy="1643062"/>
          </a:xfrm>
          <a:prstGeom prst="downArrow">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61" name="四角形: 角を丸くする 60">
            <a:extLst>
              <a:ext uri="{FF2B5EF4-FFF2-40B4-BE49-F238E27FC236}">
                <a16:creationId xmlns:a16="http://schemas.microsoft.com/office/drawing/2014/main" id="{C944B3DD-BBF3-454A-A903-A9079B6092B0}"/>
              </a:ext>
            </a:extLst>
          </p:cNvPr>
          <p:cNvSpPr/>
          <p:nvPr/>
        </p:nvSpPr>
        <p:spPr>
          <a:xfrm>
            <a:off x="101600" y="4248150"/>
            <a:ext cx="1600200" cy="573088"/>
          </a:xfrm>
          <a:prstGeom prst="roundRect">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70C0"/>
                </a:solidFill>
              </a:rPr>
              <a:t>インターネット</a:t>
            </a:r>
          </a:p>
        </p:txBody>
      </p:sp>
      <p:sp>
        <p:nvSpPr>
          <p:cNvPr id="62" name="正方形/長方形 61">
            <a:extLst>
              <a:ext uri="{FF2B5EF4-FFF2-40B4-BE49-F238E27FC236}">
                <a16:creationId xmlns:a16="http://schemas.microsoft.com/office/drawing/2014/main" id="{5E04BB30-996C-4BAA-BB47-242B5AC5BAC4}"/>
              </a:ext>
            </a:extLst>
          </p:cNvPr>
          <p:cNvSpPr/>
          <p:nvPr/>
        </p:nvSpPr>
        <p:spPr>
          <a:xfrm>
            <a:off x="101600" y="5265738"/>
            <a:ext cx="1568450" cy="431800"/>
          </a:xfrm>
          <a:prstGeom prst="rect">
            <a:avLst/>
          </a:pr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400" dirty="0">
                <a:solidFill>
                  <a:srgbClr val="0070C0"/>
                </a:solidFill>
              </a:rPr>
              <a:t>インターネット通信</a:t>
            </a:r>
          </a:p>
        </p:txBody>
      </p:sp>
      <p:sp>
        <p:nvSpPr>
          <p:cNvPr id="64" name="矢印: 下 63">
            <a:extLst>
              <a:ext uri="{FF2B5EF4-FFF2-40B4-BE49-F238E27FC236}">
                <a16:creationId xmlns:a16="http://schemas.microsoft.com/office/drawing/2014/main" id="{6CB91201-078A-4B0D-8E67-111E8CDA0B72}"/>
              </a:ext>
            </a:extLst>
          </p:cNvPr>
          <p:cNvSpPr/>
          <p:nvPr/>
        </p:nvSpPr>
        <p:spPr>
          <a:xfrm rot="8499293">
            <a:off x="1866900" y="4797425"/>
            <a:ext cx="360363" cy="1368425"/>
          </a:xfrm>
          <a:prstGeom prst="downArrow">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35" name="正方形/長方形 34">
            <a:extLst>
              <a:ext uri="{FF2B5EF4-FFF2-40B4-BE49-F238E27FC236}">
                <a16:creationId xmlns:a16="http://schemas.microsoft.com/office/drawing/2014/main" id="{29DFED25-10FE-4F80-BD08-08C6B425B515}"/>
              </a:ext>
            </a:extLst>
          </p:cNvPr>
          <p:cNvSpPr/>
          <p:nvPr/>
        </p:nvSpPr>
        <p:spPr>
          <a:xfrm>
            <a:off x="5076825" y="2157413"/>
            <a:ext cx="3929063" cy="13335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dirty="0">
                <a:solidFill>
                  <a:schemeClr val="bg1">
                    <a:lumMod val="50000"/>
                  </a:schemeClr>
                </a:solidFill>
              </a:rPr>
              <a:t>【</a:t>
            </a:r>
            <a:r>
              <a:rPr lang="ja-JP" altLang="en-US" sz="1200" dirty="0">
                <a:solidFill>
                  <a:schemeClr val="bg1">
                    <a:lumMod val="50000"/>
                  </a:schemeClr>
                </a:solidFill>
              </a:rPr>
              <a:t>設定例</a:t>
            </a:r>
            <a:r>
              <a:rPr lang="en-US" altLang="ja-JP" sz="1200" dirty="0">
                <a:solidFill>
                  <a:schemeClr val="bg1">
                    <a:lumMod val="50000"/>
                  </a:schemeClr>
                </a:solidFill>
              </a:rPr>
              <a:t>】</a:t>
            </a:r>
          </a:p>
          <a:p>
            <a:pPr>
              <a:defRPr/>
            </a:pPr>
            <a:endParaRPr lang="en-US" altLang="ja-JP" sz="1200" dirty="0">
              <a:solidFill>
                <a:schemeClr val="bg1">
                  <a:lumMod val="50000"/>
                </a:schemeClr>
              </a:solidFill>
            </a:endParaRPr>
          </a:p>
          <a:p>
            <a:pPr>
              <a:defRPr/>
            </a:pPr>
            <a:r>
              <a:rPr lang="ja-JP" altLang="en-US" sz="1200" dirty="0">
                <a:solidFill>
                  <a:schemeClr val="bg1">
                    <a:lumMod val="50000"/>
                  </a:schemeClr>
                </a:solidFill>
              </a:rPr>
              <a:t>全拠点：インターネットブレイクアウト</a:t>
            </a:r>
            <a:endParaRPr lang="en-US" altLang="ja-JP" sz="1200" dirty="0">
              <a:solidFill>
                <a:schemeClr val="bg1">
                  <a:lumMod val="50000"/>
                </a:schemeClr>
              </a:solidFill>
            </a:endParaRPr>
          </a:p>
          <a:p>
            <a:pPr>
              <a:defRPr/>
            </a:pPr>
            <a:r>
              <a:rPr lang="ja-JP" altLang="en-US" sz="1200" dirty="0">
                <a:solidFill>
                  <a:schemeClr val="bg1">
                    <a:lumMod val="50000"/>
                  </a:schemeClr>
                </a:solidFill>
              </a:rPr>
              <a:t>　　　　</a:t>
            </a:r>
            <a:r>
              <a:rPr lang="en-US" altLang="ja-JP" sz="1200" dirty="0">
                <a:solidFill>
                  <a:schemeClr val="bg1">
                    <a:lumMod val="50000"/>
                  </a:schemeClr>
                </a:solidFill>
              </a:rPr>
              <a:t>NGN</a:t>
            </a:r>
            <a:r>
              <a:rPr lang="ja-JP" altLang="en-US" sz="1200" dirty="0">
                <a:solidFill>
                  <a:schemeClr val="bg1">
                    <a:lumMod val="50000"/>
                  </a:schemeClr>
                </a:solidFill>
              </a:rPr>
              <a:t>折り返し（</a:t>
            </a:r>
            <a:r>
              <a:rPr lang="en-US" altLang="ja-JP" sz="1200" dirty="0">
                <a:solidFill>
                  <a:schemeClr val="bg1">
                    <a:lumMod val="50000"/>
                  </a:schemeClr>
                </a:solidFill>
              </a:rPr>
              <a:t>v6</a:t>
            </a:r>
            <a:r>
              <a:rPr lang="ja-JP" altLang="en-US" sz="1200" dirty="0">
                <a:solidFill>
                  <a:schemeClr val="bg1">
                    <a:lumMod val="50000"/>
                  </a:schemeClr>
                </a:solidFill>
              </a:rPr>
              <a:t>優先）</a:t>
            </a:r>
            <a:endParaRPr lang="en-US" altLang="ja-JP" sz="1200" dirty="0">
              <a:solidFill>
                <a:schemeClr val="bg1">
                  <a:lumMod val="50000"/>
                </a:schemeClr>
              </a:solidFill>
            </a:endParaRPr>
          </a:p>
        </p:txBody>
      </p:sp>
      <p:sp>
        <p:nvSpPr>
          <p:cNvPr id="36" name="四角形: 角を丸くする 35">
            <a:extLst>
              <a:ext uri="{FF2B5EF4-FFF2-40B4-BE49-F238E27FC236}">
                <a16:creationId xmlns:a16="http://schemas.microsoft.com/office/drawing/2014/main" id="{56BF17CA-8763-4BBB-A834-4C30826838AD}"/>
              </a:ext>
            </a:extLst>
          </p:cNvPr>
          <p:cNvSpPr/>
          <p:nvPr/>
        </p:nvSpPr>
        <p:spPr>
          <a:xfrm>
            <a:off x="5492750" y="4248150"/>
            <a:ext cx="1600200" cy="573088"/>
          </a:xfrm>
          <a:prstGeom prst="roundRect">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70C0"/>
                </a:solidFill>
              </a:rPr>
              <a:t>インターネット</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2D89061A-53D1-40B5-AA73-7363C66E3A9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D9FD1B93-5A80-4A2B-88C0-9B18D578564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AAA758D9-6201-4ED7-B9C0-2C1CA43630F4}"/>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A48B3C7A-F123-480D-9E79-E29DB74D6ED3}"/>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①コントロールパネルから高度な機能⇒ネットワークアイコンをクリック</a:t>
            </a:r>
          </a:p>
        </p:txBody>
      </p:sp>
      <p:sp>
        <p:nvSpPr>
          <p:cNvPr id="56" name="正方形/長方形 55">
            <a:extLst>
              <a:ext uri="{FF2B5EF4-FFF2-40B4-BE49-F238E27FC236}">
                <a16:creationId xmlns:a16="http://schemas.microsoft.com/office/drawing/2014/main" id="{352D8D37-70F9-4A89-922D-577FB96E15F5}"/>
              </a:ext>
            </a:extLst>
          </p:cNvPr>
          <p:cNvSpPr/>
          <p:nvPr/>
        </p:nvSpPr>
        <p:spPr>
          <a:xfrm>
            <a:off x="215900" y="4057650"/>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②ネットワーク一覧からネットワーク作成をクリック</a:t>
            </a:r>
            <a:endParaRPr lang="en-US" altLang="ja-JP" sz="1400" dirty="0">
              <a:solidFill>
                <a:schemeClr val="bg1">
                  <a:lumMod val="50000"/>
                </a:schemeClr>
              </a:solidFill>
            </a:endParaRPr>
          </a:p>
        </p:txBody>
      </p:sp>
      <p:pic>
        <p:nvPicPr>
          <p:cNvPr id="58375" name="図 2">
            <a:extLst>
              <a:ext uri="{FF2B5EF4-FFF2-40B4-BE49-F238E27FC236}">
                <a16:creationId xmlns:a16="http://schemas.microsoft.com/office/drawing/2014/main" id="{E0D72685-951A-4CC4-AA4E-FE905000E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65325"/>
            <a:ext cx="7991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C094B44E-1CE6-4CD9-95F6-DC861C8A89FD}"/>
              </a:ext>
            </a:extLst>
          </p:cNvPr>
          <p:cNvSpPr/>
          <p:nvPr/>
        </p:nvSpPr>
        <p:spPr>
          <a:xfrm>
            <a:off x="900113" y="2360613"/>
            <a:ext cx="1511300" cy="1500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58377" name="図 5">
            <a:extLst>
              <a:ext uri="{FF2B5EF4-FFF2-40B4-BE49-F238E27FC236}">
                <a16:creationId xmlns:a16="http://schemas.microsoft.com/office/drawing/2014/main" id="{026541F0-4328-437C-A2D9-FFBDC034F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4652963"/>
            <a:ext cx="5591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08C09E7C-20C8-4CC4-876F-3DAB47F9ADEF}"/>
              </a:ext>
            </a:extLst>
          </p:cNvPr>
          <p:cNvSpPr/>
          <p:nvPr/>
        </p:nvSpPr>
        <p:spPr>
          <a:xfrm>
            <a:off x="5511800" y="4995863"/>
            <a:ext cx="1368425" cy="317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3D7F403-1E4D-4C17-BB2F-6F5C85E2ED83}"/>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4C361641-64D3-4413-8A5B-8BE5EFFDAC1C}"/>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DD030FA-BB15-457C-B8AB-94C593777A0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C76629B2-69F8-4E00-8279-34FF84BADCEA}"/>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③「ネットワーク名（例：</a:t>
            </a:r>
            <a:r>
              <a:rPr lang="en-US" altLang="ja-JP" sz="1400" dirty="0">
                <a:solidFill>
                  <a:schemeClr val="bg1">
                    <a:lumMod val="50000"/>
                  </a:schemeClr>
                </a:solidFill>
              </a:rPr>
              <a:t>LAN-NW#1</a:t>
            </a:r>
            <a:r>
              <a:rPr lang="ja-JP" altLang="en-US" sz="1400" dirty="0">
                <a:solidFill>
                  <a:schemeClr val="bg1">
                    <a:lumMod val="50000"/>
                  </a:schemeClr>
                </a:solidFill>
              </a:rPr>
              <a:t>）」、「メモ」を入力し、作成をクリック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ここで作成したネットワーク名は、</a:t>
            </a:r>
            <a:r>
              <a:rPr lang="en-US" altLang="ja-JP" sz="1400" dirty="0">
                <a:solidFill>
                  <a:schemeClr val="bg1">
                    <a:lumMod val="50000"/>
                  </a:schemeClr>
                </a:solidFill>
              </a:rPr>
              <a:t>LAN</a:t>
            </a:r>
            <a:r>
              <a:rPr lang="ja-JP" altLang="en-US" sz="1400" dirty="0">
                <a:solidFill>
                  <a:schemeClr val="bg1">
                    <a:lumMod val="50000"/>
                  </a:schemeClr>
                </a:solidFill>
              </a:rPr>
              <a:t>ポート作成の際に選択する必要があります。</a:t>
            </a:r>
            <a:endParaRPr lang="en-US" altLang="ja-JP" sz="1400" dirty="0">
              <a:solidFill>
                <a:schemeClr val="bg1">
                  <a:lumMod val="50000"/>
                </a:schemeClr>
              </a:solidFill>
            </a:endParaRPr>
          </a:p>
        </p:txBody>
      </p:sp>
      <p:pic>
        <p:nvPicPr>
          <p:cNvPr id="9" name="図 8">
            <a:extLst>
              <a:ext uri="{FF2B5EF4-FFF2-40B4-BE49-F238E27FC236}">
                <a16:creationId xmlns:a16="http://schemas.microsoft.com/office/drawing/2014/main" id="{C4E57A3E-6D3A-466B-BB84-4862D553AB9B}"/>
              </a:ext>
            </a:extLst>
          </p:cNvPr>
          <p:cNvPicPr>
            <a:picLocks noChangeAspect="1"/>
          </p:cNvPicPr>
          <p:nvPr/>
        </p:nvPicPr>
        <p:blipFill>
          <a:blip r:embed="rId2"/>
          <a:stretch>
            <a:fillRect/>
          </a:stretch>
        </p:blipFill>
        <p:spPr>
          <a:xfrm>
            <a:off x="900113" y="1965325"/>
            <a:ext cx="4152900" cy="2657475"/>
          </a:xfrm>
          <a:prstGeom prst="rect">
            <a:avLst/>
          </a:prstGeom>
          <a:ln>
            <a:solidFill>
              <a:schemeClr val="bg1">
                <a:lumMod val="50000"/>
              </a:schemeClr>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290AB38-6139-4FBD-8BAE-DB72B4CF8CB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B1C3AF24-258E-497E-B4F6-B3F11DE0DD85}"/>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C16D36A7-515F-43A9-B2FD-E3DFCE9AD80E}"/>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2741918-4283-4960-B832-9FE03DA4B9D5}"/>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④作成したネットワーク名をクリック</a:t>
            </a:r>
          </a:p>
        </p:txBody>
      </p:sp>
      <p:pic>
        <p:nvPicPr>
          <p:cNvPr id="60422" name="図 4">
            <a:extLst>
              <a:ext uri="{FF2B5EF4-FFF2-40B4-BE49-F238E27FC236}">
                <a16:creationId xmlns:a16="http://schemas.microsoft.com/office/drawing/2014/main" id="{0553F785-F689-4D06-890C-9A28103CA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916113"/>
            <a:ext cx="8243887"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1B5DCDB4-74F2-4C70-9366-59CB214183E0}"/>
              </a:ext>
            </a:extLst>
          </p:cNvPr>
          <p:cNvSpPr/>
          <p:nvPr/>
        </p:nvSpPr>
        <p:spPr>
          <a:xfrm>
            <a:off x="539750" y="3603625"/>
            <a:ext cx="6477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 name="正方形/長方形 14">
            <a:extLst>
              <a:ext uri="{FF2B5EF4-FFF2-40B4-BE49-F238E27FC236}">
                <a16:creationId xmlns:a16="http://schemas.microsoft.com/office/drawing/2014/main" id="{B2B2BE31-64DA-4C79-9745-72DB8780EB27}"/>
              </a:ext>
            </a:extLst>
          </p:cNvPr>
          <p:cNvSpPr/>
          <p:nvPr/>
        </p:nvSpPr>
        <p:spPr>
          <a:xfrm>
            <a:off x="209550" y="4217988"/>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⑤「割り当て</a:t>
            </a:r>
            <a:r>
              <a:rPr lang="en-US" altLang="ja-JP" sz="1400" dirty="0">
                <a:solidFill>
                  <a:schemeClr val="bg1">
                    <a:lumMod val="50000"/>
                  </a:schemeClr>
                </a:solidFill>
              </a:rPr>
              <a:t>IP</a:t>
            </a:r>
            <a:r>
              <a:rPr lang="ja-JP" altLang="en-US" sz="1400" dirty="0">
                <a:solidFill>
                  <a:schemeClr val="bg1">
                    <a:lumMod val="50000"/>
                  </a:schemeClr>
                </a:solidFill>
              </a:rPr>
              <a:t>アドレス帯 追加」</a:t>
            </a:r>
            <a:r>
              <a:rPr lang="en-US" altLang="ja-JP" sz="1400" dirty="0">
                <a:solidFill>
                  <a:schemeClr val="bg1">
                    <a:lumMod val="50000"/>
                  </a:schemeClr>
                </a:solidFill>
              </a:rPr>
              <a:t>※</a:t>
            </a:r>
            <a:r>
              <a:rPr lang="ja-JP" altLang="en-US" sz="1400" dirty="0">
                <a:solidFill>
                  <a:schemeClr val="bg1">
                    <a:lumMod val="50000"/>
                  </a:schemeClr>
                </a:solidFill>
              </a:rPr>
              <a:t>本作業はブレイクアウト利用時に必要となります。</a:t>
            </a:r>
          </a:p>
        </p:txBody>
      </p:sp>
      <p:pic>
        <p:nvPicPr>
          <p:cNvPr id="60425" name="図 9">
            <a:extLst>
              <a:ext uri="{FF2B5EF4-FFF2-40B4-BE49-F238E27FC236}">
                <a16:creationId xmlns:a16="http://schemas.microsoft.com/office/drawing/2014/main" id="{70B1616B-0760-46B7-8FAE-460A3034C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4835525"/>
            <a:ext cx="72866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B0EF898-0EEF-45A4-A903-70B74FDE5B85}"/>
              </a:ext>
            </a:extLst>
          </p:cNvPr>
          <p:cNvSpPr/>
          <p:nvPr/>
        </p:nvSpPr>
        <p:spPr>
          <a:xfrm>
            <a:off x="209550" y="1514475"/>
            <a:ext cx="8539163" cy="4867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⑥割り当て</a:t>
            </a:r>
            <a:r>
              <a:rPr lang="en-US" altLang="ja-JP" sz="1400" dirty="0">
                <a:solidFill>
                  <a:schemeClr val="bg1">
                    <a:lumMod val="50000"/>
                  </a:schemeClr>
                </a:solidFill>
              </a:rPr>
              <a:t>IP</a:t>
            </a:r>
            <a:r>
              <a:rPr lang="ja-JP" altLang="en-US" sz="1400" dirty="0">
                <a:solidFill>
                  <a:schemeClr val="bg1">
                    <a:lumMod val="50000"/>
                  </a:schemeClr>
                </a:solidFill>
              </a:rPr>
              <a:t>アドレス帯を入力し、作成をクリック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割り当て</a:t>
            </a:r>
            <a:r>
              <a:rPr lang="en-US" altLang="ja-JP" sz="1400" dirty="0">
                <a:solidFill>
                  <a:schemeClr val="bg1">
                    <a:lumMod val="50000"/>
                  </a:schemeClr>
                </a:solidFill>
              </a:rPr>
              <a:t>IP</a:t>
            </a:r>
            <a:r>
              <a:rPr lang="ja-JP" altLang="en-US" sz="1400" dirty="0">
                <a:solidFill>
                  <a:schemeClr val="bg1">
                    <a:lumMod val="50000"/>
                  </a:schemeClr>
                </a:solidFill>
              </a:rPr>
              <a:t>アドレス帯は、お客様</a:t>
            </a:r>
            <a:r>
              <a:rPr lang="en-US" altLang="ja-JP" sz="1400" dirty="0">
                <a:solidFill>
                  <a:schemeClr val="bg1">
                    <a:lumMod val="50000"/>
                  </a:schemeClr>
                </a:solidFill>
              </a:rPr>
              <a:t>NW</a:t>
            </a:r>
            <a:r>
              <a:rPr lang="ja-JP" altLang="en-US" sz="1400" dirty="0">
                <a:solidFill>
                  <a:schemeClr val="bg1">
                    <a:lumMod val="50000"/>
                  </a:schemeClr>
                </a:solidFill>
              </a:rPr>
              <a:t>で利用されていないアドレス（セグメント）帯で設定ください。</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参考</a:t>
            </a:r>
            <a:r>
              <a:rPr lang="en-US" altLang="ja-JP" sz="1400" dirty="0">
                <a:solidFill>
                  <a:schemeClr val="bg1">
                    <a:lumMod val="50000"/>
                  </a:schemeClr>
                </a:solidFill>
              </a:rPr>
              <a:t>URL】</a:t>
            </a:r>
          </a:p>
          <a:p>
            <a:pPr>
              <a:defRPr/>
            </a:pPr>
            <a:r>
              <a:rPr lang="en-US" altLang="ja-JP" sz="1400" dirty="0">
                <a:solidFill>
                  <a:srgbClr val="0070C0"/>
                </a:solidFill>
                <a:hlinkClick r:id="rId2"/>
              </a:rPr>
              <a:t>https://support.onewan.cloud/hc/ja/articles/360016214052#h_01FTA3CJBMPP2YNFT8NVY5JHGN</a:t>
            </a:r>
            <a:endParaRPr lang="en-US" altLang="ja-JP" sz="1400" dirty="0">
              <a:solidFill>
                <a:srgbClr val="0070C0"/>
              </a:solidFill>
            </a:endParaRPr>
          </a:p>
        </p:txBody>
      </p:sp>
      <p:sp>
        <p:nvSpPr>
          <p:cNvPr id="15362" name="タイトル 2">
            <a:extLst>
              <a:ext uri="{FF2B5EF4-FFF2-40B4-BE49-F238E27FC236}">
                <a16:creationId xmlns:a16="http://schemas.microsoft.com/office/drawing/2014/main" id="{3B03D691-AEE5-4328-A02E-68925C7890C4}"/>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02717467-1AAB-4C7C-8737-7004E157CF8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20F9E41-9D5B-4500-9A68-860804469B8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61446" name="図 2">
            <a:extLst>
              <a:ext uri="{FF2B5EF4-FFF2-40B4-BE49-F238E27FC236}">
                <a16:creationId xmlns:a16="http://schemas.microsoft.com/office/drawing/2014/main" id="{39F81A53-7414-413D-A22B-21201FF65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35200"/>
            <a:ext cx="48577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7078BCC4-5DD7-431B-9E50-DD242524D734}"/>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D37EEFB8-05F5-4F64-8BF8-94F7C5E28843}"/>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F9A5B37-DCF4-44A9-A976-395C5302913F}"/>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CDCD085F-C1EA-413B-A5D3-BD257E3231A6}"/>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⑦コントロールパネルからブレイクアウトをクリック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p:txBody>
      </p:sp>
      <p:pic>
        <p:nvPicPr>
          <p:cNvPr id="62470" name="図 4">
            <a:extLst>
              <a:ext uri="{FF2B5EF4-FFF2-40B4-BE49-F238E27FC236}">
                <a16:creationId xmlns:a16="http://schemas.microsoft.com/office/drawing/2014/main" id="{3192FECC-2001-4D66-A92E-6D21D6E52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47529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図 6">
            <a:extLst>
              <a:ext uri="{FF2B5EF4-FFF2-40B4-BE49-F238E27FC236}">
                <a16:creationId xmlns:a16="http://schemas.microsoft.com/office/drawing/2014/main" id="{12B5C5C5-320B-447B-84A5-CAA43E5C4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4394200"/>
            <a:ext cx="73056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3086DA2D-804E-4EAF-8CDB-A425870CD6B9}"/>
              </a:ext>
            </a:extLst>
          </p:cNvPr>
          <p:cNvSpPr/>
          <p:nvPr/>
        </p:nvSpPr>
        <p:spPr>
          <a:xfrm>
            <a:off x="258763" y="3990975"/>
            <a:ext cx="8537575" cy="40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⑧トラフィッククラスの「トラフィッククラス作成」をクリック</a:t>
            </a:r>
            <a:endParaRPr lang="en-US" altLang="ja-JP" sz="1400"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ED21C9D2-476C-4A0B-96D1-AA17185407DB}"/>
              </a:ext>
            </a:extLst>
          </p:cNvPr>
          <p:cNvSpPr/>
          <p:nvPr/>
        </p:nvSpPr>
        <p:spPr>
          <a:xfrm>
            <a:off x="1547813" y="1792288"/>
            <a:ext cx="7056437" cy="4565650"/>
          </a:xfrm>
          <a:prstGeom prst="roundRect">
            <a:avLst/>
          </a:prstGeom>
          <a:solidFill>
            <a:srgbClr val="FFF0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tx1"/>
              </a:solidFill>
            </a:endParaRPr>
          </a:p>
        </p:txBody>
      </p:sp>
      <p:sp>
        <p:nvSpPr>
          <p:cNvPr id="17411" name="Rectangle 45">
            <a:extLst>
              <a:ext uri="{FF2B5EF4-FFF2-40B4-BE49-F238E27FC236}">
                <a16:creationId xmlns:a16="http://schemas.microsoft.com/office/drawing/2014/main" id="{D5E42D88-235F-4AD0-829D-1FE9D57B8313}"/>
              </a:ext>
            </a:extLst>
          </p:cNvPr>
          <p:cNvSpPr>
            <a:spLocks noChangeArrowheads="1"/>
          </p:cNvSpPr>
          <p:nvPr/>
        </p:nvSpPr>
        <p:spPr bwMode="auto">
          <a:xfrm>
            <a:off x="2616200" y="2582863"/>
            <a:ext cx="2171700" cy="101758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5362" name="タイトル 2">
            <a:extLst>
              <a:ext uri="{FF2B5EF4-FFF2-40B4-BE49-F238E27FC236}">
                <a16:creationId xmlns:a16="http://schemas.microsoft.com/office/drawing/2014/main" id="{163839C7-6E0E-4E01-B330-6EF4CC54EA3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1E75DD35-6FB6-43F0-B4FF-C39945B1EC38}"/>
              </a:ext>
            </a:extLst>
          </p:cNvPr>
          <p:cNvSpPr/>
          <p:nvPr/>
        </p:nvSpPr>
        <p:spPr bwMode="auto">
          <a:xfrm>
            <a:off x="19050" y="882650"/>
            <a:ext cx="9017000" cy="733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B5D0EF59-379C-41F5-A07D-0783AD1ABF76}"/>
              </a:ext>
            </a:extLst>
          </p:cNvPr>
          <p:cNvSpPr txBox="1"/>
          <p:nvPr/>
        </p:nvSpPr>
        <p:spPr bwMode="auto">
          <a:xfrm>
            <a:off x="19050" y="908050"/>
            <a:ext cx="8729663" cy="708025"/>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インターネット一括出口構成の構成イメージは下記の通りです。本社などのセンター拠点からインターネット接続。網</a:t>
            </a:r>
            <a:r>
              <a:rPr lang="en-US" altLang="ja-JP" sz="2000" dirty="0">
                <a:solidFill>
                  <a:schemeClr val="tx1">
                    <a:lumMod val="75000"/>
                    <a:lumOff val="25000"/>
                  </a:schemeClr>
                </a:solidFill>
                <a:latin typeface="+mn-lt"/>
                <a:ea typeface="Meiryo UI" panose="020B0604030504040204" pitchFamily="50" charset="-128"/>
              </a:rPr>
              <a:t>UTM</a:t>
            </a:r>
            <a:r>
              <a:rPr lang="ja-JP" altLang="en-US" sz="2000" dirty="0">
                <a:solidFill>
                  <a:schemeClr val="tx1">
                    <a:lumMod val="75000"/>
                    <a:lumOff val="25000"/>
                  </a:schemeClr>
                </a:solidFill>
                <a:latin typeface="+mn-lt"/>
                <a:ea typeface="Meiryo UI" panose="020B0604030504040204" pitchFamily="50" charset="-128"/>
              </a:rPr>
              <a:t>などからのインターネット接続が該当します。</a:t>
            </a:r>
          </a:p>
        </p:txBody>
      </p:sp>
      <p:sp>
        <p:nvSpPr>
          <p:cNvPr id="17415" name="Rectangle 45">
            <a:extLst>
              <a:ext uri="{FF2B5EF4-FFF2-40B4-BE49-F238E27FC236}">
                <a16:creationId xmlns:a16="http://schemas.microsoft.com/office/drawing/2014/main" id="{FFF3ED57-6CD1-407E-8FEF-511294D1BE24}"/>
              </a:ext>
            </a:extLst>
          </p:cNvPr>
          <p:cNvSpPr>
            <a:spLocks noChangeArrowheads="1"/>
          </p:cNvSpPr>
          <p:nvPr/>
        </p:nvSpPr>
        <p:spPr bwMode="auto">
          <a:xfrm>
            <a:off x="2209800" y="4630738"/>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7416" name="Line 50">
            <a:extLst>
              <a:ext uri="{FF2B5EF4-FFF2-40B4-BE49-F238E27FC236}">
                <a16:creationId xmlns:a16="http://schemas.microsoft.com/office/drawing/2014/main" id="{A374519C-6EB8-48D0-A013-426709F6DEA4}"/>
              </a:ext>
            </a:extLst>
          </p:cNvPr>
          <p:cNvSpPr>
            <a:spLocks noChangeShapeType="1"/>
          </p:cNvSpPr>
          <p:nvPr/>
        </p:nvSpPr>
        <p:spPr bwMode="auto">
          <a:xfrm>
            <a:off x="2919413" y="2254250"/>
            <a:ext cx="0" cy="2903538"/>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7417" name="Line 50">
            <a:extLst>
              <a:ext uri="{FF2B5EF4-FFF2-40B4-BE49-F238E27FC236}">
                <a16:creationId xmlns:a16="http://schemas.microsoft.com/office/drawing/2014/main" id="{5A3D1E4A-3128-41BD-928A-EE78A7CD226B}"/>
              </a:ext>
            </a:extLst>
          </p:cNvPr>
          <p:cNvSpPr>
            <a:spLocks noChangeShapeType="1"/>
          </p:cNvSpPr>
          <p:nvPr/>
        </p:nvSpPr>
        <p:spPr bwMode="auto">
          <a:xfrm>
            <a:off x="2690813" y="5381625"/>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7418" name="Group 53">
            <a:extLst>
              <a:ext uri="{FF2B5EF4-FFF2-40B4-BE49-F238E27FC236}">
                <a16:creationId xmlns:a16="http://schemas.microsoft.com/office/drawing/2014/main" id="{E046F1AF-939A-4EBB-8864-8A249599A523}"/>
              </a:ext>
            </a:extLst>
          </p:cNvPr>
          <p:cNvGrpSpPr>
            <a:grpSpLocks/>
          </p:cNvGrpSpPr>
          <p:nvPr/>
        </p:nvGrpSpPr>
        <p:grpSpPr bwMode="auto">
          <a:xfrm>
            <a:off x="2436813" y="5708650"/>
            <a:ext cx="517525" cy="392113"/>
            <a:chOff x="7890996" y="3030768"/>
            <a:chExt cx="762" cy="606"/>
          </a:xfrm>
        </p:grpSpPr>
        <p:sp>
          <p:nvSpPr>
            <p:cNvPr id="17454" name="Freeform 54">
              <a:extLst>
                <a:ext uri="{FF2B5EF4-FFF2-40B4-BE49-F238E27FC236}">
                  <a16:creationId xmlns:a16="http://schemas.microsoft.com/office/drawing/2014/main" id="{354F5117-BECE-4B4A-BB2A-BF2C07481BF9}"/>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7455" name="Freeform 55">
              <a:extLst>
                <a:ext uri="{FF2B5EF4-FFF2-40B4-BE49-F238E27FC236}">
                  <a16:creationId xmlns:a16="http://schemas.microsoft.com/office/drawing/2014/main" id="{D6710032-0389-4226-B777-9120A08254E4}"/>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7456" name="Freeform 56">
              <a:extLst>
                <a:ext uri="{FF2B5EF4-FFF2-40B4-BE49-F238E27FC236}">
                  <a16:creationId xmlns:a16="http://schemas.microsoft.com/office/drawing/2014/main" id="{9A44C29D-9B15-4578-B250-73FD432DC1DB}"/>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7419" name="Line 50">
            <a:extLst>
              <a:ext uri="{FF2B5EF4-FFF2-40B4-BE49-F238E27FC236}">
                <a16:creationId xmlns:a16="http://schemas.microsoft.com/office/drawing/2014/main" id="{C23817A2-8FF7-446C-9D50-40842D7794C4}"/>
              </a:ext>
            </a:extLst>
          </p:cNvPr>
          <p:cNvSpPr>
            <a:spLocks noChangeShapeType="1"/>
          </p:cNvSpPr>
          <p:nvPr/>
        </p:nvSpPr>
        <p:spPr bwMode="auto">
          <a:xfrm flipH="1">
            <a:off x="2525713" y="537845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34" name="正方形/長方形 33">
            <a:extLst>
              <a:ext uri="{FF2B5EF4-FFF2-40B4-BE49-F238E27FC236}">
                <a16:creationId xmlns:a16="http://schemas.microsoft.com/office/drawing/2014/main" id="{FA83203D-CA0E-46A8-9707-BB3F85EBA3FF}"/>
              </a:ext>
            </a:extLst>
          </p:cNvPr>
          <p:cNvSpPr/>
          <p:nvPr/>
        </p:nvSpPr>
        <p:spPr>
          <a:xfrm>
            <a:off x="2397125" y="51577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38" name="正方形/長方形 37">
            <a:extLst>
              <a:ext uri="{FF2B5EF4-FFF2-40B4-BE49-F238E27FC236}">
                <a16:creationId xmlns:a16="http://schemas.microsoft.com/office/drawing/2014/main" id="{23938CA8-06F6-4581-967D-6385EACB5E1E}"/>
              </a:ext>
            </a:extLst>
          </p:cNvPr>
          <p:cNvSpPr/>
          <p:nvPr/>
        </p:nvSpPr>
        <p:spPr>
          <a:xfrm>
            <a:off x="2390775" y="4724400"/>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39" name="正方形/長方形 38">
            <a:extLst>
              <a:ext uri="{FF2B5EF4-FFF2-40B4-BE49-F238E27FC236}">
                <a16:creationId xmlns:a16="http://schemas.microsoft.com/office/drawing/2014/main" id="{C25E502B-EBFD-47A5-99E8-51EA671C8C3D}"/>
              </a:ext>
            </a:extLst>
          </p:cNvPr>
          <p:cNvSpPr/>
          <p:nvPr/>
        </p:nvSpPr>
        <p:spPr>
          <a:xfrm>
            <a:off x="2782888" y="3122613"/>
            <a:ext cx="744537" cy="36512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bg1">
                    <a:lumMod val="50000"/>
                  </a:schemeClr>
                </a:solidFill>
              </a:rPr>
              <a:t>エッジ</a:t>
            </a:r>
            <a:endParaRPr lang="en-US" altLang="ja-JP" sz="1050" dirty="0">
              <a:solidFill>
                <a:schemeClr val="bg1">
                  <a:lumMod val="50000"/>
                </a:schemeClr>
              </a:solidFill>
            </a:endParaRPr>
          </a:p>
          <a:p>
            <a:pPr algn="ctr">
              <a:defRPr/>
            </a:pPr>
            <a:r>
              <a:rPr lang="ja-JP" altLang="en-US" sz="1050" dirty="0">
                <a:solidFill>
                  <a:schemeClr val="bg1">
                    <a:lumMod val="50000"/>
                  </a:schemeClr>
                </a:solidFill>
              </a:rPr>
              <a:t>装置</a:t>
            </a:r>
          </a:p>
        </p:txBody>
      </p:sp>
      <p:sp>
        <p:nvSpPr>
          <p:cNvPr id="40" name="正方形/長方形 39">
            <a:extLst>
              <a:ext uri="{FF2B5EF4-FFF2-40B4-BE49-F238E27FC236}">
                <a16:creationId xmlns:a16="http://schemas.microsoft.com/office/drawing/2014/main" id="{E0456910-4948-43E7-AB2B-64715CC8FBC2}"/>
              </a:ext>
            </a:extLst>
          </p:cNvPr>
          <p:cNvSpPr/>
          <p:nvPr/>
        </p:nvSpPr>
        <p:spPr>
          <a:xfrm>
            <a:off x="2782888" y="2667000"/>
            <a:ext cx="744537" cy="36512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bg1">
                    <a:lumMod val="50000"/>
                  </a:schemeClr>
                </a:solidFill>
              </a:rPr>
              <a:t>お客様</a:t>
            </a:r>
            <a:endParaRPr lang="en-US" altLang="ja-JP" sz="1050" dirty="0">
              <a:solidFill>
                <a:schemeClr val="bg1">
                  <a:lumMod val="50000"/>
                </a:schemeClr>
              </a:solidFill>
            </a:endParaRPr>
          </a:p>
          <a:p>
            <a:pPr algn="ctr">
              <a:defRPr/>
            </a:pPr>
            <a:r>
              <a:rPr lang="ja-JP" altLang="en-US" sz="1050" dirty="0">
                <a:solidFill>
                  <a:schemeClr val="bg1">
                    <a:lumMod val="50000"/>
                  </a:schemeClr>
                </a:solidFill>
              </a:rPr>
              <a:t>ルータ</a:t>
            </a:r>
          </a:p>
        </p:txBody>
      </p:sp>
      <p:sp>
        <p:nvSpPr>
          <p:cNvPr id="41" name="四角形: 角を丸くする 40">
            <a:extLst>
              <a:ext uri="{FF2B5EF4-FFF2-40B4-BE49-F238E27FC236}">
                <a16:creationId xmlns:a16="http://schemas.microsoft.com/office/drawing/2014/main" id="{C902B7D3-5EED-4BB2-AE5B-57C2DB9E3360}"/>
              </a:ext>
            </a:extLst>
          </p:cNvPr>
          <p:cNvSpPr/>
          <p:nvPr/>
        </p:nvSpPr>
        <p:spPr>
          <a:xfrm>
            <a:off x="1992313" y="1941513"/>
            <a:ext cx="1854200" cy="571500"/>
          </a:xfrm>
          <a:prstGeom prst="roundRect">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70C0"/>
                </a:solidFill>
              </a:rPr>
              <a:t>インターネット</a:t>
            </a:r>
          </a:p>
        </p:txBody>
      </p:sp>
      <p:sp>
        <p:nvSpPr>
          <p:cNvPr id="5" name="正方形/長方形 4">
            <a:extLst>
              <a:ext uri="{FF2B5EF4-FFF2-40B4-BE49-F238E27FC236}">
                <a16:creationId xmlns:a16="http://schemas.microsoft.com/office/drawing/2014/main" id="{D71A27C2-33C9-4D36-BEBA-BD975A58EE8F}"/>
              </a:ext>
            </a:extLst>
          </p:cNvPr>
          <p:cNvSpPr/>
          <p:nvPr/>
        </p:nvSpPr>
        <p:spPr>
          <a:xfrm>
            <a:off x="250825" y="1773238"/>
            <a:ext cx="175260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構成例</a:t>
            </a:r>
          </a:p>
        </p:txBody>
      </p:sp>
      <p:sp>
        <p:nvSpPr>
          <p:cNvPr id="42" name="正方形/長方形 41">
            <a:extLst>
              <a:ext uri="{FF2B5EF4-FFF2-40B4-BE49-F238E27FC236}">
                <a16:creationId xmlns:a16="http://schemas.microsoft.com/office/drawing/2014/main" id="{107D5C9F-1F88-450D-B7A2-0032B0DAD289}"/>
              </a:ext>
            </a:extLst>
          </p:cNvPr>
          <p:cNvSpPr/>
          <p:nvPr/>
        </p:nvSpPr>
        <p:spPr>
          <a:xfrm>
            <a:off x="3527425" y="3213100"/>
            <a:ext cx="157003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rgbClr val="0070C0"/>
                </a:solidFill>
              </a:rPr>
              <a:t>センター拠点</a:t>
            </a:r>
          </a:p>
        </p:txBody>
      </p:sp>
      <p:sp>
        <p:nvSpPr>
          <p:cNvPr id="17427" name="Rectangle 45">
            <a:extLst>
              <a:ext uri="{FF2B5EF4-FFF2-40B4-BE49-F238E27FC236}">
                <a16:creationId xmlns:a16="http://schemas.microsoft.com/office/drawing/2014/main" id="{D6841D9D-C0DA-41B7-8847-E67FB0E321CC}"/>
              </a:ext>
            </a:extLst>
          </p:cNvPr>
          <p:cNvSpPr>
            <a:spLocks noChangeArrowheads="1"/>
          </p:cNvSpPr>
          <p:nvPr/>
        </p:nvSpPr>
        <p:spPr bwMode="auto">
          <a:xfrm>
            <a:off x="4057650" y="4630738"/>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7428" name="Line 50">
            <a:extLst>
              <a:ext uri="{FF2B5EF4-FFF2-40B4-BE49-F238E27FC236}">
                <a16:creationId xmlns:a16="http://schemas.microsoft.com/office/drawing/2014/main" id="{6928857B-8FD5-4E35-AECD-E7CA71E57842}"/>
              </a:ext>
            </a:extLst>
          </p:cNvPr>
          <p:cNvSpPr>
            <a:spLocks noChangeShapeType="1"/>
          </p:cNvSpPr>
          <p:nvPr/>
        </p:nvSpPr>
        <p:spPr bwMode="auto">
          <a:xfrm>
            <a:off x="4767263" y="4095750"/>
            <a:ext cx="0" cy="1062038"/>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7429" name="Line 50">
            <a:extLst>
              <a:ext uri="{FF2B5EF4-FFF2-40B4-BE49-F238E27FC236}">
                <a16:creationId xmlns:a16="http://schemas.microsoft.com/office/drawing/2014/main" id="{F0E30DBF-5097-4378-907F-967F7AA6558C}"/>
              </a:ext>
            </a:extLst>
          </p:cNvPr>
          <p:cNvSpPr>
            <a:spLocks noChangeShapeType="1"/>
          </p:cNvSpPr>
          <p:nvPr/>
        </p:nvSpPr>
        <p:spPr bwMode="auto">
          <a:xfrm>
            <a:off x="4538663" y="5381625"/>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7430" name="Group 53">
            <a:extLst>
              <a:ext uri="{FF2B5EF4-FFF2-40B4-BE49-F238E27FC236}">
                <a16:creationId xmlns:a16="http://schemas.microsoft.com/office/drawing/2014/main" id="{C4FD1972-D991-4089-9DD0-6350B2710309}"/>
              </a:ext>
            </a:extLst>
          </p:cNvPr>
          <p:cNvGrpSpPr>
            <a:grpSpLocks/>
          </p:cNvGrpSpPr>
          <p:nvPr/>
        </p:nvGrpSpPr>
        <p:grpSpPr bwMode="auto">
          <a:xfrm>
            <a:off x="4284663" y="5708650"/>
            <a:ext cx="517525" cy="392113"/>
            <a:chOff x="7890996" y="3030768"/>
            <a:chExt cx="762" cy="606"/>
          </a:xfrm>
        </p:grpSpPr>
        <p:sp>
          <p:nvSpPr>
            <p:cNvPr id="17451" name="Freeform 54">
              <a:extLst>
                <a:ext uri="{FF2B5EF4-FFF2-40B4-BE49-F238E27FC236}">
                  <a16:creationId xmlns:a16="http://schemas.microsoft.com/office/drawing/2014/main" id="{321E3FB8-B249-4871-8459-CAF79C421F8E}"/>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7452" name="Freeform 55">
              <a:extLst>
                <a:ext uri="{FF2B5EF4-FFF2-40B4-BE49-F238E27FC236}">
                  <a16:creationId xmlns:a16="http://schemas.microsoft.com/office/drawing/2014/main" id="{8ABCAA9E-19D5-42CC-9783-3B575456525B}"/>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7453" name="Freeform 56">
              <a:extLst>
                <a:ext uri="{FF2B5EF4-FFF2-40B4-BE49-F238E27FC236}">
                  <a16:creationId xmlns:a16="http://schemas.microsoft.com/office/drawing/2014/main" id="{C38E21DA-B0B9-4291-9313-1A20448AC41D}"/>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7431" name="Line 50">
            <a:extLst>
              <a:ext uri="{FF2B5EF4-FFF2-40B4-BE49-F238E27FC236}">
                <a16:creationId xmlns:a16="http://schemas.microsoft.com/office/drawing/2014/main" id="{E2BF2CB9-E3D3-460D-83FC-D2A9770DC73C}"/>
              </a:ext>
            </a:extLst>
          </p:cNvPr>
          <p:cNvSpPr>
            <a:spLocks noChangeShapeType="1"/>
          </p:cNvSpPr>
          <p:nvPr/>
        </p:nvSpPr>
        <p:spPr bwMode="auto">
          <a:xfrm flipH="1">
            <a:off x="4373563" y="537845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52" name="正方形/長方形 51">
            <a:extLst>
              <a:ext uri="{FF2B5EF4-FFF2-40B4-BE49-F238E27FC236}">
                <a16:creationId xmlns:a16="http://schemas.microsoft.com/office/drawing/2014/main" id="{70DCF0F3-A9AC-47CE-90E3-6C303E18C4EC}"/>
              </a:ext>
            </a:extLst>
          </p:cNvPr>
          <p:cNvSpPr/>
          <p:nvPr/>
        </p:nvSpPr>
        <p:spPr>
          <a:xfrm>
            <a:off x="4244975" y="51577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56" name="正方形/長方形 55">
            <a:extLst>
              <a:ext uri="{FF2B5EF4-FFF2-40B4-BE49-F238E27FC236}">
                <a16:creationId xmlns:a16="http://schemas.microsoft.com/office/drawing/2014/main" id="{B8D55899-E574-432E-8D80-6B27EA57225B}"/>
              </a:ext>
            </a:extLst>
          </p:cNvPr>
          <p:cNvSpPr/>
          <p:nvPr/>
        </p:nvSpPr>
        <p:spPr>
          <a:xfrm>
            <a:off x="4238625" y="4724400"/>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37" name="四角形: 角を丸くする 36">
            <a:extLst>
              <a:ext uri="{FF2B5EF4-FFF2-40B4-BE49-F238E27FC236}">
                <a16:creationId xmlns:a16="http://schemas.microsoft.com/office/drawing/2014/main" id="{836E1607-D80C-4FF1-8779-4838BDF34A21}"/>
              </a:ext>
            </a:extLst>
          </p:cNvPr>
          <p:cNvSpPr/>
          <p:nvPr/>
        </p:nvSpPr>
        <p:spPr>
          <a:xfrm>
            <a:off x="1928813" y="3814763"/>
            <a:ext cx="5164137"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17435" name="Rectangle 45">
            <a:extLst>
              <a:ext uri="{FF2B5EF4-FFF2-40B4-BE49-F238E27FC236}">
                <a16:creationId xmlns:a16="http://schemas.microsoft.com/office/drawing/2014/main" id="{BE2A7B49-4F2C-4A48-B60A-7058AB580C80}"/>
              </a:ext>
            </a:extLst>
          </p:cNvPr>
          <p:cNvSpPr>
            <a:spLocks noChangeArrowheads="1"/>
          </p:cNvSpPr>
          <p:nvPr/>
        </p:nvSpPr>
        <p:spPr bwMode="auto">
          <a:xfrm>
            <a:off x="5905500" y="4630738"/>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7436" name="Line 50">
            <a:extLst>
              <a:ext uri="{FF2B5EF4-FFF2-40B4-BE49-F238E27FC236}">
                <a16:creationId xmlns:a16="http://schemas.microsoft.com/office/drawing/2014/main" id="{42CC0DE7-D0BC-4A2C-80C0-9442FC018DDB}"/>
              </a:ext>
            </a:extLst>
          </p:cNvPr>
          <p:cNvSpPr>
            <a:spLocks noChangeShapeType="1"/>
          </p:cNvSpPr>
          <p:nvPr/>
        </p:nvSpPr>
        <p:spPr bwMode="auto">
          <a:xfrm>
            <a:off x="6615113" y="4095750"/>
            <a:ext cx="0" cy="1062038"/>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7437" name="Line 50">
            <a:extLst>
              <a:ext uri="{FF2B5EF4-FFF2-40B4-BE49-F238E27FC236}">
                <a16:creationId xmlns:a16="http://schemas.microsoft.com/office/drawing/2014/main" id="{E548134C-E6E1-40FC-9C9A-D3E6368A6C51}"/>
              </a:ext>
            </a:extLst>
          </p:cNvPr>
          <p:cNvSpPr>
            <a:spLocks noChangeShapeType="1"/>
          </p:cNvSpPr>
          <p:nvPr/>
        </p:nvSpPr>
        <p:spPr bwMode="auto">
          <a:xfrm>
            <a:off x="6386513" y="5381625"/>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7438" name="Group 53">
            <a:extLst>
              <a:ext uri="{FF2B5EF4-FFF2-40B4-BE49-F238E27FC236}">
                <a16:creationId xmlns:a16="http://schemas.microsoft.com/office/drawing/2014/main" id="{AB0A2F9A-7BA0-43B4-AB22-1BB45E72084B}"/>
              </a:ext>
            </a:extLst>
          </p:cNvPr>
          <p:cNvGrpSpPr>
            <a:grpSpLocks/>
          </p:cNvGrpSpPr>
          <p:nvPr/>
        </p:nvGrpSpPr>
        <p:grpSpPr bwMode="auto">
          <a:xfrm>
            <a:off x="6132513" y="5708650"/>
            <a:ext cx="517525" cy="392113"/>
            <a:chOff x="7890996" y="3030768"/>
            <a:chExt cx="762" cy="606"/>
          </a:xfrm>
        </p:grpSpPr>
        <p:sp>
          <p:nvSpPr>
            <p:cNvPr id="17448" name="Freeform 54">
              <a:extLst>
                <a:ext uri="{FF2B5EF4-FFF2-40B4-BE49-F238E27FC236}">
                  <a16:creationId xmlns:a16="http://schemas.microsoft.com/office/drawing/2014/main" id="{6BE98750-3371-4592-A37D-53E3C1E2405A}"/>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7449" name="Freeform 55">
              <a:extLst>
                <a:ext uri="{FF2B5EF4-FFF2-40B4-BE49-F238E27FC236}">
                  <a16:creationId xmlns:a16="http://schemas.microsoft.com/office/drawing/2014/main" id="{BCD83449-C669-4937-B361-74C047D3B24C}"/>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7450" name="Freeform 56">
              <a:extLst>
                <a:ext uri="{FF2B5EF4-FFF2-40B4-BE49-F238E27FC236}">
                  <a16:creationId xmlns:a16="http://schemas.microsoft.com/office/drawing/2014/main" id="{99CB50D2-B171-4885-A0AE-E492F49E7672}"/>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7439" name="Line 50">
            <a:extLst>
              <a:ext uri="{FF2B5EF4-FFF2-40B4-BE49-F238E27FC236}">
                <a16:creationId xmlns:a16="http://schemas.microsoft.com/office/drawing/2014/main" id="{6DE44BAD-07FC-4FFF-B8D7-EA1A7195CE99}"/>
              </a:ext>
            </a:extLst>
          </p:cNvPr>
          <p:cNvSpPr>
            <a:spLocks noChangeShapeType="1"/>
          </p:cNvSpPr>
          <p:nvPr/>
        </p:nvSpPr>
        <p:spPr bwMode="auto">
          <a:xfrm flipH="1">
            <a:off x="6221413" y="537845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71" name="正方形/長方形 70">
            <a:extLst>
              <a:ext uri="{FF2B5EF4-FFF2-40B4-BE49-F238E27FC236}">
                <a16:creationId xmlns:a16="http://schemas.microsoft.com/office/drawing/2014/main" id="{84AA6C6E-C309-4335-8374-632699E26804}"/>
              </a:ext>
            </a:extLst>
          </p:cNvPr>
          <p:cNvSpPr/>
          <p:nvPr/>
        </p:nvSpPr>
        <p:spPr>
          <a:xfrm>
            <a:off x="6092825" y="51577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72" name="正方形/長方形 71">
            <a:extLst>
              <a:ext uri="{FF2B5EF4-FFF2-40B4-BE49-F238E27FC236}">
                <a16:creationId xmlns:a16="http://schemas.microsoft.com/office/drawing/2014/main" id="{2230C82A-BEA1-4C93-98A7-123407DA17E8}"/>
              </a:ext>
            </a:extLst>
          </p:cNvPr>
          <p:cNvSpPr/>
          <p:nvPr/>
        </p:nvSpPr>
        <p:spPr>
          <a:xfrm>
            <a:off x="6086475" y="4724400"/>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 name="矢印: 下 1">
            <a:extLst>
              <a:ext uri="{FF2B5EF4-FFF2-40B4-BE49-F238E27FC236}">
                <a16:creationId xmlns:a16="http://schemas.microsoft.com/office/drawing/2014/main" id="{E9B20714-4E8F-4588-B69E-197581BB3895}"/>
              </a:ext>
            </a:extLst>
          </p:cNvPr>
          <p:cNvSpPr/>
          <p:nvPr/>
        </p:nvSpPr>
        <p:spPr>
          <a:xfrm rot="10800000">
            <a:off x="2079625" y="2636838"/>
            <a:ext cx="360363" cy="3289300"/>
          </a:xfrm>
          <a:prstGeom prst="downArrow">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3" name="正方形/長方形 2">
            <a:extLst>
              <a:ext uri="{FF2B5EF4-FFF2-40B4-BE49-F238E27FC236}">
                <a16:creationId xmlns:a16="http://schemas.microsoft.com/office/drawing/2014/main" id="{1979144E-176C-475D-9437-417F92045DD4}"/>
              </a:ext>
            </a:extLst>
          </p:cNvPr>
          <p:cNvSpPr/>
          <p:nvPr/>
        </p:nvSpPr>
        <p:spPr>
          <a:xfrm>
            <a:off x="654050" y="3175000"/>
            <a:ext cx="1570038" cy="431800"/>
          </a:xfrm>
          <a:prstGeom prst="rect">
            <a:avLst/>
          </a:pr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400" dirty="0">
                <a:solidFill>
                  <a:srgbClr val="0070C0"/>
                </a:solidFill>
              </a:rPr>
              <a:t>インターネット通信</a:t>
            </a:r>
          </a:p>
        </p:txBody>
      </p:sp>
      <p:sp>
        <p:nvSpPr>
          <p:cNvPr id="6" name="正方形/長方形 5">
            <a:extLst>
              <a:ext uri="{FF2B5EF4-FFF2-40B4-BE49-F238E27FC236}">
                <a16:creationId xmlns:a16="http://schemas.microsoft.com/office/drawing/2014/main" id="{8CC2868B-AAD1-411A-987A-A3B68514613E}"/>
              </a:ext>
            </a:extLst>
          </p:cNvPr>
          <p:cNvSpPr/>
          <p:nvPr/>
        </p:nvSpPr>
        <p:spPr>
          <a:xfrm>
            <a:off x="2298700" y="4260850"/>
            <a:ext cx="3733800" cy="165100"/>
          </a:xfrm>
          <a:prstGeom prst="rect">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74" name="正方形/長方形 73">
            <a:extLst>
              <a:ext uri="{FF2B5EF4-FFF2-40B4-BE49-F238E27FC236}">
                <a16:creationId xmlns:a16="http://schemas.microsoft.com/office/drawing/2014/main" id="{9CE1DE98-FA92-417E-B75E-F1F603A5DD77}"/>
              </a:ext>
            </a:extLst>
          </p:cNvPr>
          <p:cNvSpPr/>
          <p:nvPr/>
        </p:nvSpPr>
        <p:spPr>
          <a:xfrm rot="5400000">
            <a:off x="3310731" y="5018882"/>
            <a:ext cx="1649413" cy="165100"/>
          </a:xfrm>
          <a:prstGeom prst="rect">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75" name="正方形/長方形 74">
            <a:extLst>
              <a:ext uri="{FF2B5EF4-FFF2-40B4-BE49-F238E27FC236}">
                <a16:creationId xmlns:a16="http://schemas.microsoft.com/office/drawing/2014/main" id="{F24A41DE-BE52-47D0-88FD-611BBFCD926D}"/>
              </a:ext>
            </a:extLst>
          </p:cNvPr>
          <p:cNvSpPr/>
          <p:nvPr/>
        </p:nvSpPr>
        <p:spPr>
          <a:xfrm rot="5400000">
            <a:off x="5125243" y="5018882"/>
            <a:ext cx="1649413" cy="165100"/>
          </a:xfrm>
          <a:prstGeom prst="rect">
            <a:avLst/>
          </a:prstGeom>
          <a:solidFill>
            <a:srgbClr val="D1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0070C0"/>
              </a:solidFill>
            </a:endParaRPr>
          </a:p>
        </p:txBody>
      </p:sp>
      <p:sp>
        <p:nvSpPr>
          <p:cNvPr id="7" name="正方形/長方形 6">
            <a:extLst>
              <a:ext uri="{FF2B5EF4-FFF2-40B4-BE49-F238E27FC236}">
                <a16:creationId xmlns:a16="http://schemas.microsoft.com/office/drawing/2014/main" id="{17E59836-47B2-498D-8869-4FC944B35B66}"/>
              </a:ext>
            </a:extLst>
          </p:cNvPr>
          <p:cNvSpPr/>
          <p:nvPr/>
        </p:nvSpPr>
        <p:spPr>
          <a:xfrm>
            <a:off x="5003800" y="2022475"/>
            <a:ext cx="3290888" cy="157162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dirty="0">
                <a:solidFill>
                  <a:schemeClr val="bg1">
                    <a:lumMod val="50000"/>
                  </a:schemeClr>
                </a:solidFill>
              </a:rPr>
              <a:t>【</a:t>
            </a:r>
            <a:r>
              <a:rPr lang="ja-JP" altLang="en-US" sz="1200" dirty="0">
                <a:solidFill>
                  <a:schemeClr val="bg1">
                    <a:lumMod val="50000"/>
                  </a:schemeClr>
                </a:solidFill>
              </a:rPr>
              <a:t>設定例</a:t>
            </a:r>
            <a:r>
              <a:rPr lang="en-US" altLang="ja-JP" sz="1200" dirty="0">
                <a:solidFill>
                  <a:schemeClr val="bg1">
                    <a:lumMod val="50000"/>
                  </a:schemeClr>
                </a:solidFill>
              </a:rPr>
              <a:t>】</a:t>
            </a:r>
          </a:p>
          <a:p>
            <a:pPr>
              <a:defRPr/>
            </a:pPr>
            <a:endParaRPr lang="en-US" altLang="ja-JP" sz="1200" dirty="0">
              <a:solidFill>
                <a:schemeClr val="bg1">
                  <a:lumMod val="50000"/>
                </a:schemeClr>
              </a:solidFill>
            </a:endParaRPr>
          </a:p>
          <a:p>
            <a:pPr>
              <a:defRPr/>
            </a:pPr>
            <a:r>
              <a:rPr lang="ja-JP" altLang="en-US" sz="1200" dirty="0">
                <a:solidFill>
                  <a:schemeClr val="bg1">
                    <a:lumMod val="50000"/>
                  </a:schemeClr>
                </a:solidFill>
              </a:rPr>
              <a:t>センター：デフォルトルート設定</a:t>
            </a:r>
            <a:endParaRPr lang="en-US" altLang="ja-JP" sz="1200" dirty="0">
              <a:solidFill>
                <a:schemeClr val="bg1">
                  <a:lumMod val="50000"/>
                </a:schemeClr>
              </a:solidFill>
            </a:endParaRPr>
          </a:p>
          <a:p>
            <a:pPr>
              <a:defRPr/>
            </a:pPr>
            <a:r>
              <a:rPr lang="ja-JP" altLang="en-US" sz="1200" dirty="0">
                <a:solidFill>
                  <a:schemeClr val="bg1">
                    <a:lumMod val="50000"/>
                  </a:schemeClr>
                </a:solidFill>
              </a:rPr>
              <a:t>拠点：ブレイクアウト無し</a:t>
            </a:r>
            <a:endParaRPr lang="en-US" altLang="ja-JP" sz="1200" dirty="0">
              <a:solidFill>
                <a:schemeClr val="bg1">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A0A0319-882D-4350-A413-3E603A2D1A86}"/>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⑨トラフィッククラス名に「</a:t>
            </a:r>
            <a:r>
              <a:rPr lang="en-US" altLang="ja-JP" sz="1400" dirty="0">
                <a:solidFill>
                  <a:schemeClr val="bg1">
                    <a:lumMod val="50000"/>
                  </a:schemeClr>
                </a:solidFill>
              </a:rPr>
              <a:t>__default__</a:t>
            </a:r>
            <a:r>
              <a:rPr lang="ja-JP" altLang="en-US" sz="1400" dirty="0">
                <a:solidFill>
                  <a:schemeClr val="bg1">
                    <a:lumMod val="50000"/>
                  </a:schemeClr>
                </a:solidFill>
              </a:rPr>
              <a:t>」（アンダーバー</a:t>
            </a:r>
            <a:r>
              <a:rPr lang="en-US" altLang="ja-JP" sz="1400" dirty="0">
                <a:solidFill>
                  <a:schemeClr val="bg1">
                    <a:lumMod val="50000"/>
                  </a:schemeClr>
                </a:solidFill>
              </a:rPr>
              <a:t>2</a:t>
            </a:r>
            <a:r>
              <a:rPr lang="ja-JP" altLang="en-US" sz="1400" dirty="0">
                <a:solidFill>
                  <a:schemeClr val="bg1">
                    <a:lumMod val="50000"/>
                  </a:schemeClr>
                </a:solidFill>
              </a:rPr>
              <a:t>つ”</a:t>
            </a:r>
            <a:r>
              <a:rPr lang="en-US" altLang="ja-JP" sz="1400" dirty="0">
                <a:solidFill>
                  <a:schemeClr val="bg1">
                    <a:lumMod val="50000"/>
                  </a:schemeClr>
                </a:solidFill>
              </a:rPr>
              <a:t>default”</a:t>
            </a:r>
            <a:r>
              <a:rPr lang="ja-JP" altLang="en-US" sz="1400" dirty="0">
                <a:solidFill>
                  <a:schemeClr val="bg1">
                    <a:lumMod val="50000"/>
                  </a:schemeClr>
                </a:solidFill>
              </a:rPr>
              <a:t>アンダーバー</a:t>
            </a:r>
            <a:r>
              <a:rPr lang="en-US" altLang="ja-JP" sz="1400" dirty="0">
                <a:solidFill>
                  <a:schemeClr val="bg1">
                    <a:lumMod val="50000"/>
                  </a:schemeClr>
                </a:solidFill>
              </a:rPr>
              <a:t>2</a:t>
            </a:r>
            <a:r>
              <a:rPr lang="ja-JP" altLang="en-US" sz="1400" dirty="0">
                <a:solidFill>
                  <a:schemeClr val="bg1">
                    <a:lumMod val="50000"/>
                  </a:schemeClr>
                </a:solidFill>
              </a:rPr>
              <a:t>つ）と入力し、</a:t>
            </a:r>
            <a:endParaRPr lang="en-US" altLang="ja-JP" sz="1400" dirty="0">
              <a:solidFill>
                <a:schemeClr val="bg1">
                  <a:lumMod val="50000"/>
                </a:schemeClr>
              </a:solidFill>
            </a:endParaRPr>
          </a:p>
          <a:p>
            <a:pPr>
              <a:defRPr/>
            </a:pPr>
            <a:r>
              <a:rPr lang="ja-JP" altLang="en-US" sz="1400" dirty="0">
                <a:solidFill>
                  <a:schemeClr val="bg1">
                    <a:lumMod val="50000"/>
                  </a:schemeClr>
                </a:solidFill>
              </a:rPr>
              <a:t>「作成」をクリック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参考</a:t>
            </a:r>
            <a:r>
              <a:rPr lang="en-US" altLang="ja-JP" sz="1400" dirty="0">
                <a:solidFill>
                  <a:schemeClr val="bg1">
                    <a:lumMod val="50000"/>
                  </a:schemeClr>
                </a:solidFill>
              </a:rPr>
              <a:t>URL】</a:t>
            </a:r>
          </a:p>
          <a:p>
            <a:pPr>
              <a:defRPr/>
            </a:pPr>
            <a:r>
              <a:rPr lang="en-US" altLang="ja-JP" sz="1400" dirty="0">
                <a:solidFill>
                  <a:srgbClr val="0070C0"/>
                </a:solidFill>
                <a:hlinkClick r:id="rId2"/>
              </a:rPr>
              <a:t>https://support.onewan.cloud/hc/ja/articles/360016426291#h_f9a4ccbc-f765-49b6-8976-60265fb9c0fe</a:t>
            </a:r>
            <a:endParaRPr lang="en-US" altLang="ja-JP" sz="1400" dirty="0">
              <a:solidFill>
                <a:srgbClr val="0070C0"/>
              </a:solidFill>
            </a:endParaRPr>
          </a:p>
        </p:txBody>
      </p:sp>
      <p:sp>
        <p:nvSpPr>
          <p:cNvPr id="15362" name="タイトル 2">
            <a:extLst>
              <a:ext uri="{FF2B5EF4-FFF2-40B4-BE49-F238E27FC236}">
                <a16:creationId xmlns:a16="http://schemas.microsoft.com/office/drawing/2014/main" id="{07597927-8FC6-4E6F-88BB-8E0CAD748083}"/>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4BED3274-D0A7-487B-9586-6AD38C3B8060}"/>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50DC35D-3034-4FB0-90A9-808B30F606CA}"/>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3" name="図 2">
            <a:extLst>
              <a:ext uri="{FF2B5EF4-FFF2-40B4-BE49-F238E27FC236}">
                <a16:creationId xmlns:a16="http://schemas.microsoft.com/office/drawing/2014/main" id="{F7CF4285-A72C-448E-92A7-3F7E415112E5}"/>
              </a:ext>
            </a:extLst>
          </p:cNvPr>
          <p:cNvPicPr>
            <a:picLocks noChangeAspect="1"/>
          </p:cNvPicPr>
          <p:nvPr/>
        </p:nvPicPr>
        <p:blipFill>
          <a:blip r:embed="rId3"/>
          <a:stretch>
            <a:fillRect/>
          </a:stretch>
        </p:blipFill>
        <p:spPr>
          <a:xfrm>
            <a:off x="690563" y="2133600"/>
            <a:ext cx="6257925" cy="3276600"/>
          </a:xfrm>
          <a:prstGeom prst="rect">
            <a:avLst/>
          </a:prstGeom>
          <a:ln>
            <a:solidFill>
              <a:schemeClr val="bg1">
                <a:lumMod val="50000"/>
              </a:schemeClr>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F99D9CAB-49A0-4486-A50D-5710FA09636D}"/>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CF61CA72-226F-49D8-BF4F-597F37FD77E8}"/>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A6B1A4F4-7EFB-4EE5-A20E-EC614F5CE6B1}"/>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3D23FB9F-B495-48BA-A01C-AD3346E84DAE}"/>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⑩</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フィルター（ブレイクアウト）タブをクリックし、「</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フィルター（ブレイクアウト）作成」をクリック</a:t>
            </a:r>
            <a:endParaRPr lang="en-US" altLang="ja-JP" sz="1400" dirty="0">
              <a:solidFill>
                <a:srgbClr val="0070C0"/>
              </a:solidFill>
            </a:endParaRPr>
          </a:p>
        </p:txBody>
      </p:sp>
      <p:pic>
        <p:nvPicPr>
          <p:cNvPr id="64518" name="図 4">
            <a:extLst>
              <a:ext uri="{FF2B5EF4-FFF2-40B4-BE49-F238E27FC236}">
                <a16:creationId xmlns:a16="http://schemas.microsoft.com/office/drawing/2014/main" id="{60FCF0D9-38BF-42C7-9D02-EBA30FF00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281238"/>
            <a:ext cx="82867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図 6">
            <a:extLst>
              <a:ext uri="{FF2B5EF4-FFF2-40B4-BE49-F238E27FC236}">
                <a16:creationId xmlns:a16="http://schemas.microsoft.com/office/drawing/2014/main" id="{DAF9859C-CD30-4C0E-BF18-CAF828AEB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5788025"/>
            <a:ext cx="3514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506DCA30-3723-4D3C-BA56-37DB9E1222C8}"/>
              </a:ext>
            </a:extLst>
          </p:cNvPr>
          <p:cNvSpPr/>
          <p:nvPr/>
        </p:nvSpPr>
        <p:spPr>
          <a:xfrm>
            <a:off x="303213" y="5141913"/>
            <a:ext cx="8537575" cy="40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⑪「＋ルールの追加」をクリック</a:t>
            </a:r>
            <a:endParaRPr lang="en-US" altLang="ja-JP" sz="1400" dirty="0">
              <a:solidFill>
                <a:srgbClr val="0070C0"/>
              </a:solidFill>
            </a:endParaRPr>
          </a:p>
        </p:txBody>
      </p:sp>
      <p:sp>
        <p:nvSpPr>
          <p:cNvPr id="12" name="正方形/長方形 11">
            <a:extLst>
              <a:ext uri="{FF2B5EF4-FFF2-40B4-BE49-F238E27FC236}">
                <a16:creationId xmlns:a16="http://schemas.microsoft.com/office/drawing/2014/main" id="{E59ACDDD-B1DE-4F7F-A060-56A161389A4B}"/>
              </a:ext>
            </a:extLst>
          </p:cNvPr>
          <p:cNvSpPr/>
          <p:nvPr/>
        </p:nvSpPr>
        <p:spPr>
          <a:xfrm>
            <a:off x="3203575" y="5842000"/>
            <a:ext cx="115252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88CB6E87-2442-4E81-8E63-18F88922AD60}"/>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3E91F7A1-002A-4D70-8F65-B7A582554F87}"/>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6C3EF6D-CCA0-4E3D-B35B-3B790EAFE45D}"/>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DB0E9EE-52DB-4B2E-B21A-85B45CC3E086}"/>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⑫</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フィルター（ブレイクアウト名）に任意の名前を入力（例：</a:t>
            </a:r>
            <a:r>
              <a:rPr lang="en-US" altLang="ja-JP" sz="1400" dirty="0">
                <a:solidFill>
                  <a:schemeClr val="bg1">
                    <a:lumMod val="50000"/>
                  </a:schemeClr>
                </a:solidFill>
              </a:rPr>
              <a:t>all-permit</a:t>
            </a:r>
            <a:r>
              <a:rPr lang="ja-JP" altLang="en-US" sz="1400" dirty="0">
                <a:solidFill>
                  <a:schemeClr val="bg1">
                    <a:lumMod val="50000"/>
                  </a:schemeClr>
                </a:solidFill>
              </a:rPr>
              <a:t>）</a:t>
            </a:r>
            <a:endParaRPr lang="en-US" altLang="ja-JP" sz="1400" dirty="0">
              <a:solidFill>
                <a:srgbClr val="0070C0"/>
              </a:solidFill>
            </a:endParaRPr>
          </a:p>
        </p:txBody>
      </p:sp>
      <p:pic>
        <p:nvPicPr>
          <p:cNvPr id="65542" name="図 2">
            <a:extLst>
              <a:ext uri="{FF2B5EF4-FFF2-40B4-BE49-F238E27FC236}">
                <a16:creationId xmlns:a16="http://schemas.microsoft.com/office/drawing/2014/main" id="{3A6C842C-CAAE-4B9C-8F44-CA4E0193D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5534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図 8">
            <a:extLst>
              <a:ext uri="{FF2B5EF4-FFF2-40B4-BE49-F238E27FC236}">
                <a16:creationId xmlns:a16="http://schemas.microsoft.com/office/drawing/2014/main" id="{E20EE228-A465-4694-AD2C-E0450F533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5094288"/>
            <a:ext cx="4953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E0E279EC-18D0-4532-BF8C-247AE5F06BA9}"/>
              </a:ext>
            </a:extLst>
          </p:cNvPr>
          <p:cNvSpPr/>
          <p:nvPr/>
        </p:nvSpPr>
        <p:spPr>
          <a:xfrm>
            <a:off x="209550" y="4538663"/>
            <a:ext cx="8539163" cy="40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⑬動作を「</a:t>
            </a:r>
            <a:r>
              <a:rPr lang="en-US" altLang="ja-JP" sz="1400" dirty="0">
                <a:solidFill>
                  <a:schemeClr val="bg1">
                    <a:lumMod val="50000"/>
                  </a:schemeClr>
                </a:solidFill>
              </a:rPr>
              <a:t>deny</a:t>
            </a:r>
            <a:r>
              <a:rPr lang="ja-JP" altLang="en-US" sz="1400" dirty="0">
                <a:solidFill>
                  <a:schemeClr val="bg1">
                    <a:lumMod val="50000"/>
                  </a:schemeClr>
                </a:solidFill>
              </a:rPr>
              <a:t>」から「</a:t>
            </a:r>
            <a:r>
              <a:rPr lang="en-US" altLang="ja-JP" sz="1400" dirty="0">
                <a:solidFill>
                  <a:schemeClr val="bg1">
                    <a:lumMod val="50000"/>
                  </a:schemeClr>
                </a:solidFill>
              </a:rPr>
              <a:t>accept</a:t>
            </a:r>
            <a:r>
              <a:rPr lang="ja-JP" altLang="en-US" sz="1400" dirty="0">
                <a:solidFill>
                  <a:schemeClr val="bg1">
                    <a:lumMod val="50000"/>
                  </a:schemeClr>
                </a:solidFill>
              </a:rPr>
              <a:t>」に変更</a:t>
            </a:r>
            <a:endParaRPr lang="en-US" altLang="ja-JP" sz="1400" dirty="0">
              <a:solidFill>
                <a:srgbClr val="0070C0"/>
              </a:solidFill>
            </a:endParaRPr>
          </a:p>
        </p:txBody>
      </p:sp>
      <p:sp>
        <p:nvSpPr>
          <p:cNvPr id="15" name="正方形/長方形 14">
            <a:extLst>
              <a:ext uri="{FF2B5EF4-FFF2-40B4-BE49-F238E27FC236}">
                <a16:creationId xmlns:a16="http://schemas.microsoft.com/office/drawing/2014/main" id="{1DEDD5B4-EA60-4F8B-B73F-B983942DA9AF}"/>
              </a:ext>
            </a:extLst>
          </p:cNvPr>
          <p:cNvSpPr/>
          <p:nvPr/>
        </p:nvSpPr>
        <p:spPr>
          <a:xfrm>
            <a:off x="468313" y="5842000"/>
            <a:ext cx="4679950" cy="395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580E065D-AA73-48E5-9347-A0905667192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871B8CF4-3909-4783-BAAF-99435DE64AEE}"/>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52179F2-446D-481F-AB3C-413ED5B1F1D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C92135EA-B3AB-4AD4-A7B5-266539002D17}"/>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⑭下記と同じ設定になっていることを確認し、「作成」をクリック</a:t>
            </a:r>
            <a:endParaRPr lang="en-US" altLang="ja-JP" sz="1400" dirty="0">
              <a:solidFill>
                <a:schemeClr val="bg1">
                  <a:lumMod val="50000"/>
                </a:schemeClr>
              </a:solidFill>
            </a:endParaRPr>
          </a:p>
        </p:txBody>
      </p:sp>
      <p:pic>
        <p:nvPicPr>
          <p:cNvPr id="66566" name="図 4">
            <a:extLst>
              <a:ext uri="{FF2B5EF4-FFF2-40B4-BE49-F238E27FC236}">
                <a16:creationId xmlns:a16="http://schemas.microsoft.com/office/drawing/2014/main" id="{AA1451B1-E4D8-488B-BE10-077844319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46288"/>
            <a:ext cx="65913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EC4119F3-31EA-44E2-B945-3629E18F1716}"/>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C1B37289-5B6E-4AAA-A996-16360E93427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7C0E815-D0F9-42C8-8C64-9AA8E24E34B0}"/>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27814AC8-E285-453B-815C-68451CB892ED}"/>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⑮上段のインターネットブレイクアウトポリシー「＋インターネットブレイクアウトポリシー作成」をクリック</a:t>
            </a:r>
            <a:endParaRPr lang="en-US" altLang="ja-JP" sz="1400" dirty="0">
              <a:solidFill>
                <a:schemeClr val="bg1">
                  <a:lumMod val="50000"/>
                </a:schemeClr>
              </a:solidFill>
            </a:endParaRPr>
          </a:p>
        </p:txBody>
      </p:sp>
      <p:pic>
        <p:nvPicPr>
          <p:cNvPr id="67590" name="図 2">
            <a:extLst>
              <a:ext uri="{FF2B5EF4-FFF2-40B4-BE49-F238E27FC236}">
                <a16:creationId xmlns:a16="http://schemas.microsoft.com/office/drawing/2014/main" id="{3A51B272-DC2D-442E-A6EC-EC0F824B3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3600"/>
            <a:ext cx="5086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36E34246-0B27-4A19-8297-D3E31E1A333A}"/>
              </a:ext>
            </a:extLst>
          </p:cNvPr>
          <p:cNvSpPr/>
          <p:nvPr/>
        </p:nvSpPr>
        <p:spPr>
          <a:xfrm>
            <a:off x="209550" y="3027363"/>
            <a:ext cx="8539163" cy="40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⑯インターネットブレイクアウトポリシー名を入力（例：</a:t>
            </a:r>
            <a:r>
              <a:rPr lang="en-US" altLang="ja-JP" sz="1400" dirty="0" err="1">
                <a:solidFill>
                  <a:schemeClr val="bg1">
                    <a:lumMod val="50000"/>
                  </a:schemeClr>
                </a:solidFill>
              </a:rPr>
              <a:t>Local_Break_Out</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IP</a:t>
            </a:r>
            <a:r>
              <a:rPr lang="ja-JP" altLang="en-US" sz="1400" dirty="0">
                <a:solidFill>
                  <a:schemeClr val="bg1">
                    <a:lumMod val="50000"/>
                  </a:schemeClr>
                </a:solidFill>
              </a:rPr>
              <a:t>フィルター（ブレイクアウト選択）をプルダウンから⑫で作成した名前を選択</a:t>
            </a:r>
            <a:endParaRPr lang="en-US" altLang="ja-JP" sz="1400" dirty="0">
              <a:solidFill>
                <a:schemeClr val="bg1">
                  <a:lumMod val="50000"/>
                </a:schemeClr>
              </a:solidFill>
            </a:endParaRPr>
          </a:p>
        </p:txBody>
      </p:sp>
      <p:pic>
        <p:nvPicPr>
          <p:cNvPr id="67592" name="図 11">
            <a:extLst>
              <a:ext uri="{FF2B5EF4-FFF2-40B4-BE49-F238E27FC236}">
                <a16:creationId xmlns:a16="http://schemas.microsoft.com/office/drawing/2014/main" id="{FF865240-56EF-4EB2-986C-5676DD58D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00438"/>
            <a:ext cx="6848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8663DD50-B819-4EAA-B861-AF14DE562F0D}"/>
              </a:ext>
            </a:extLst>
          </p:cNvPr>
          <p:cNvSpPr/>
          <p:nvPr/>
        </p:nvSpPr>
        <p:spPr>
          <a:xfrm>
            <a:off x="846138" y="4214813"/>
            <a:ext cx="6330950" cy="296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7" name="正方形/長方形 16">
            <a:extLst>
              <a:ext uri="{FF2B5EF4-FFF2-40B4-BE49-F238E27FC236}">
                <a16:creationId xmlns:a16="http://schemas.microsoft.com/office/drawing/2014/main" id="{3B776B58-1624-411C-8D82-6B84D245DAD2}"/>
              </a:ext>
            </a:extLst>
          </p:cNvPr>
          <p:cNvSpPr/>
          <p:nvPr/>
        </p:nvSpPr>
        <p:spPr>
          <a:xfrm>
            <a:off x="846138" y="4800600"/>
            <a:ext cx="6330950" cy="296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E94814D6-E36D-4F30-9763-EF424640A86D}"/>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A007CD92-5D11-4B09-8800-F4055A484BD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2BD92DA-A2A9-4F80-9A90-096F7B39CDD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B1B22327-86DD-4202-BA9F-A194C43668B0}"/>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⑰トラフィッククラスをプルダウンから⑨で作成した</a:t>
            </a:r>
            <a:r>
              <a:rPr lang="en-US" altLang="ja-JP" sz="1400" dirty="0">
                <a:solidFill>
                  <a:schemeClr val="bg1">
                    <a:lumMod val="50000"/>
                  </a:schemeClr>
                </a:solidFill>
              </a:rPr>
              <a:t>__default__</a:t>
            </a:r>
            <a:r>
              <a:rPr lang="ja-JP" altLang="en-US" sz="1400" dirty="0">
                <a:solidFill>
                  <a:schemeClr val="bg1">
                    <a:lumMod val="50000"/>
                  </a:schemeClr>
                </a:solidFill>
              </a:rPr>
              <a:t>を選択し、「作成」をクリック</a:t>
            </a:r>
            <a:endParaRPr lang="en-US" altLang="ja-JP" sz="1400" dirty="0">
              <a:solidFill>
                <a:schemeClr val="bg1">
                  <a:lumMod val="50000"/>
                </a:schemeClr>
              </a:solidFill>
            </a:endParaRPr>
          </a:p>
        </p:txBody>
      </p:sp>
      <p:pic>
        <p:nvPicPr>
          <p:cNvPr id="7" name="図 6">
            <a:extLst>
              <a:ext uri="{FF2B5EF4-FFF2-40B4-BE49-F238E27FC236}">
                <a16:creationId xmlns:a16="http://schemas.microsoft.com/office/drawing/2014/main" id="{1DC818AC-5FF9-4171-A102-6D446526CCE7}"/>
              </a:ext>
            </a:extLst>
          </p:cNvPr>
          <p:cNvPicPr>
            <a:picLocks noChangeAspect="1"/>
          </p:cNvPicPr>
          <p:nvPr/>
        </p:nvPicPr>
        <p:blipFill>
          <a:blip r:embed="rId2"/>
          <a:stretch>
            <a:fillRect/>
          </a:stretch>
        </p:blipFill>
        <p:spPr>
          <a:xfrm>
            <a:off x="323850" y="2046288"/>
            <a:ext cx="6829425" cy="2476500"/>
          </a:xfrm>
          <a:prstGeom prst="rect">
            <a:avLst/>
          </a:prstGeom>
          <a:ln>
            <a:solidFill>
              <a:schemeClr val="bg1">
                <a:lumMod val="50000"/>
              </a:schemeClr>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38951258-925E-4251-8A18-49049CBA306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A8E5535C-EBD4-4A32-BC4D-91B2B8FBDC32}"/>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36BEF02-82C1-417A-B34F-88FBA22BAADA}"/>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B4105ACA-DDC7-46E8-BE14-E9A288B801CE}"/>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⑱コントロールパネルからハイブリッド</a:t>
            </a:r>
            <a:r>
              <a:rPr lang="en-US" altLang="ja-JP" sz="1400" dirty="0">
                <a:solidFill>
                  <a:schemeClr val="bg1">
                    <a:lumMod val="50000"/>
                  </a:schemeClr>
                </a:solidFill>
              </a:rPr>
              <a:t>WAN</a:t>
            </a:r>
            <a:r>
              <a:rPr lang="ja-JP" altLang="en-US" sz="1400" dirty="0">
                <a:solidFill>
                  <a:schemeClr val="bg1">
                    <a:lumMod val="50000"/>
                  </a:schemeClr>
                </a:solidFill>
              </a:rPr>
              <a:t>をクリック</a:t>
            </a:r>
            <a:endParaRPr lang="en-US" altLang="ja-JP" sz="1400" dirty="0">
              <a:solidFill>
                <a:schemeClr val="bg1">
                  <a:lumMod val="50000"/>
                </a:schemeClr>
              </a:solidFill>
            </a:endParaRPr>
          </a:p>
        </p:txBody>
      </p:sp>
      <p:pic>
        <p:nvPicPr>
          <p:cNvPr id="69638" name="図 2">
            <a:extLst>
              <a:ext uri="{FF2B5EF4-FFF2-40B4-BE49-F238E27FC236}">
                <a16:creationId xmlns:a16="http://schemas.microsoft.com/office/drawing/2014/main" id="{AE5D1080-509F-4922-A440-756C2482D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47863"/>
            <a:ext cx="6000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図 5">
            <a:extLst>
              <a:ext uri="{FF2B5EF4-FFF2-40B4-BE49-F238E27FC236}">
                <a16:creationId xmlns:a16="http://schemas.microsoft.com/office/drawing/2014/main" id="{DCDC4CA3-28DA-4150-AE26-11DF5D727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292600"/>
            <a:ext cx="68770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D2A7DB78-E785-4CE3-85AD-03AC83CE73EF}"/>
              </a:ext>
            </a:extLst>
          </p:cNvPr>
          <p:cNvSpPr/>
          <p:nvPr/>
        </p:nvSpPr>
        <p:spPr>
          <a:xfrm>
            <a:off x="209550" y="3760788"/>
            <a:ext cx="8826500" cy="40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⑲ポリシー構成の「カスタムトラフィック」タブを選択し、「＋カスタムトラフィック作成」をクリック</a:t>
            </a:r>
            <a:endParaRPr lang="en-US" altLang="ja-JP" sz="1400" dirty="0">
              <a:solidFill>
                <a:schemeClr val="bg1">
                  <a:lumMod val="50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71A6CE9-0D95-4967-836D-C25CCF43B2C1}"/>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07084B98-5241-4C6C-9E6F-2BC3793030A7}"/>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0B2C7851-D9D9-4A34-A0E4-EB35EA05F3C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BC92FD53-790E-4197-A63C-B945D29B89DC}"/>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⑳名前「</a:t>
            </a:r>
            <a:r>
              <a:rPr lang="en-US" altLang="ja-JP" sz="1400" dirty="0">
                <a:solidFill>
                  <a:schemeClr val="bg1">
                    <a:lumMod val="50000"/>
                  </a:schemeClr>
                </a:solidFill>
              </a:rPr>
              <a:t>Private-A</a:t>
            </a:r>
            <a:r>
              <a:rPr lang="ja-JP" altLang="en-US" sz="1400" dirty="0">
                <a:solidFill>
                  <a:schemeClr val="bg1">
                    <a:lumMod val="50000"/>
                  </a:schemeClr>
                </a:solidFill>
              </a:rPr>
              <a:t>」、宛先</a:t>
            </a:r>
            <a:r>
              <a:rPr lang="en-US" altLang="ja-JP" sz="1400" dirty="0">
                <a:solidFill>
                  <a:schemeClr val="bg1">
                    <a:lumMod val="50000"/>
                  </a:schemeClr>
                </a:solidFill>
              </a:rPr>
              <a:t>IP</a:t>
            </a:r>
            <a:r>
              <a:rPr lang="ja-JP" altLang="en-US" sz="1400" dirty="0">
                <a:solidFill>
                  <a:schemeClr val="bg1">
                    <a:lumMod val="50000"/>
                  </a:schemeClr>
                </a:solidFill>
              </a:rPr>
              <a:t>アドレス「</a:t>
            </a:r>
            <a:r>
              <a:rPr lang="en-US" altLang="ja-JP" sz="1400" dirty="0">
                <a:solidFill>
                  <a:schemeClr val="bg1">
                    <a:lumMod val="50000"/>
                  </a:schemeClr>
                </a:solidFill>
              </a:rPr>
              <a:t>10.0.0.0/8</a:t>
            </a:r>
            <a:r>
              <a:rPr lang="ja-JP" altLang="en-US" sz="1400" dirty="0">
                <a:solidFill>
                  <a:schemeClr val="bg1">
                    <a:lumMod val="50000"/>
                  </a:schemeClr>
                </a:solidFill>
              </a:rPr>
              <a:t>」と入力し、「作成」をクリック</a:t>
            </a:r>
            <a:endParaRPr lang="en-US" altLang="ja-JP" sz="1400" dirty="0">
              <a:solidFill>
                <a:schemeClr val="bg1">
                  <a:lumMod val="50000"/>
                </a:schemeClr>
              </a:solidFill>
            </a:endParaRPr>
          </a:p>
        </p:txBody>
      </p:sp>
      <p:pic>
        <p:nvPicPr>
          <p:cNvPr id="70662" name="図 9">
            <a:extLst>
              <a:ext uri="{FF2B5EF4-FFF2-40B4-BE49-F238E27FC236}">
                <a16:creationId xmlns:a16="http://schemas.microsoft.com/office/drawing/2014/main" id="{8C7F26E4-EBDD-4A24-9C3C-3C8FD9D48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938338"/>
            <a:ext cx="5168900"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28280208-F4BB-4A31-A7EB-94D045AC47EC}"/>
              </a:ext>
            </a:extLst>
          </p:cNvPr>
          <p:cNvSpPr/>
          <p:nvPr/>
        </p:nvSpPr>
        <p:spPr>
          <a:xfrm>
            <a:off x="468313" y="2492375"/>
            <a:ext cx="482441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a:extLst>
              <a:ext uri="{FF2B5EF4-FFF2-40B4-BE49-F238E27FC236}">
                <a16:creationId xmlns:a16="http://schemas.microsoft.com/office/drawing/2014/main" id="{A9AD84DB-E924-4F51-BC39-F98C44ED35A6}"/>
              </a:ext>
            </a:extLst>
          </p:cNvPr>
          <p:cNvSpPr/>
          <p:nvPr/>
        </p:nvSpPr>
        <p:spPr>
          <a:xfrm>
            <a:off x="461963" y="4443413"/>
            <a:ext cx="482441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図 2">
            <a:extLst>
              <a:ext uri="{FF2B5EF4-FFF2-40B4-BE49-F238E27FC236}">
                <a16:creationId xmlns:a16="http://schemas.microsoft.com/office/drawing/2014/main" id="{49D569D7-640E-4323-B36C-32CFA51F6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989138"/>
            <a:ext cx="5176838"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00503AD0-D13F-4E29-92CC-B184957AD325}"/>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30DE7167-1860-41F0-9B29-65C05046E6A7}"/>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24A4A21-6ADC-4FA3-BCCE-F32466F5229A}"/>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852AD45-B2E4-4673-B96B-570F64F2DBC0}"/>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㉑「＋カスタムトラフィック作成」を再度クリック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名前「</a:t>
            </a:r>
            <a:r>
              <a:rPr lang="en-US" altLang="ja-JP" sz="1400" dirty="0">
                <a:solidFill>
                  <a:schemeClr val="bg1">
                    <a:lumMod val="50000"/>
                  </a:schemeClr>
                </a:solidFill>
              </a:rPr>
              <a:t>Private-B</a:t>
            </a:r>
            <a:r>
              <a:rPr lang="ja-JP" altLang="en-US" sz="1400" dirty="0">
                <a:solidFill>
                  <a:schemeClr val="bg1">
                    <a:lumMod val="50000"/>
                  </a:schemeClr>
                </a:solidFill>
              </a:rPr>
              <a:t>」、宛先</a:t>
            </a:r>
            <a:r>
              <a:rPr lang="en-US" altLang="ja-JP" sz="1400" dirty="0">
                <a:solidFill>
                  <a:schemeClr val="bg1">
                    <a:lumMod val="50000"/>
                  </a:schemeClr>
                </a:solidFill>
              </a:rPr>
              <a:t>IP</a:t>
            </a:r>
            <a:r>
              <a:rPr lang="ja-JP" altLang="en-US" sz="1400" dirty="0">
                <a:solidFill>
                  <a:schemeClr val="bg1">
                    <a:lumMod val="50000"/>
                  </a:schemeClr>
                </a:solidFill>
              </a:rPr>
              <a:t>アドレス「</a:t>
            </a:r>
            <a:r>
              <a:rPr lang="en-US" altLang="ja-JP" sz="1400" dirty="0">
                <a:solidFill>
                  <a:schemeClr val="bg1">
                    <a:lumMod val="50000"/>
                  </a:schemeClr>
                </a:solidFill>
              </a:rPr>
              <a:t>172.16.0.0/12</a:t>
            </a:r>
            <a:r>
              <a:rPr lang="ja-JP" altLang="en-US" sz="1400" dirty="0">
                <a:solidFill>
                  <a:schemeClr val="bg1">
                    <a:lumMod val="50000"/>
                  </a:schemeClr>
                </a:solidFill>
              </a:rPr>
              <a:t>」と入力し、「作成」をクリック</a:t>
            </a:r>
            <a:endParaRPr lang="en-US" altLang="ja-JP" sz="1400" dirty="0">
              <a:solidFill>
                <a:schemeClr val="bg1">
                  <a:lumMod val="50000"/>
                </a:schemeClr>
              </a:solidFill>
            </a:endParaRPr>
          </a:p>
        </p:txBody>
      </p:sp>
      <p:sp>
        <p:nvSpPr>
          <p:cNvPr id="12" name="正方形/長方形 11">
            <a:extLst>
              <a:ext uri="{FF2B5EF4-FFF2-40B4-BE49-F238E27FC236}">
                <a16:creationId xmlns:a16="http://schemas.microsoft.com/office/drawing/2014/main" id="{FEA7C03D-E80A-4D67-BE78-8F26FC04330A}"/>
              </a:ext>
            </a:extLst>
          </p:cNvPr>
          <p:cNvSpPr/>
          <p:nvPr/>
        </p:nvSpPr>
        <p:spPr>
          <a:xfrm>
            <a:off x="468313" y="2532063"/>
            <a:ext cx="482441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a:extLst>
              <a:ext uri="{FF2B5EF4-FFF2-40B4-BE49-F238E27FC236}">
                <a16:creationId xmlns:a16="http://schemas.microsoft.com/office/drawing/2014/main" id="{CBB439FC-1624-462F-B5DE-CA740C5B863F}"/>
              </a:ext>
            </a:extLst>
          </p:cNvPr>
          <p:cNvSpPr/>
          <p:nvPr/>
        </p:nvSpPr>
        <p:spPr>
          <a:xfrm>
            <a:off x="461963" y="4483100"/>
            <a:ext cx="482441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図 4">
            <a:extLst>
              <a:ext uri="{FF2B5EF4-FFF2-40B4-BE49-F238E27FC236}">
                <a16:creationId xmlns:a16="http://schemas.microsoft.com/office/drawing/2014/main" id="{3FED973F-62DD-4807-A182-AB7431C86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989138"/>
            <a:ext cx="5176838"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C6CE2C2F-F9B5-4482-B623-AC27D6E579E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59EC7905-0B2B-4410-B32C-FA84A4B330B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D30103C6-CAB4-4325-B992-8890AAF6F6E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57E8FBFA-F0C7-45DB-B742-FB0E1BE96825}"/>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㉒「＋カスタムトラフィック作成」を再度クリック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名前「</a:t>
            </a:r>
            <a:r>
              <a:rPr lang="en-US" altLang="ja-JP" sz="1400" dirty="0">
                <a:solidFill>
                  <a:schemeClr val="bg1">
                    <a:lumMod val="50000"/>
                  </a:schemeClr>
                </a:solidFill>
              </a:rPr>
              <a:t>Private-C</a:t>
            </a:r>
            <a:r>
              <a:rPr lang="ja-JP" altLang="en-US" sz="1400" dirty="0">
                <a:solidFill>
                  <a:schemeClr val="bg1">
                    <a:lumMod val="50000"/>
                  </a:schemeClr>
                </a:solidFill>
              </a:rPr>
              <a:t>」、宛先</a:t>
            </a:r>
            <a:r>
              <a:rPr lang="en-US" altLang="ja-JP" sz="1400" dirty="0">
                <a:solidFill>
                  <a:schemeClr val="bg1">
                    <a:lumMod val="50000"/>
                  </a:schemeClr>
                </a:solidFill>
              </a:rPr>
              <a:t>IP</a:t>
            </a:r>
            <a:r>
              <a:rPr lang="ja-JP" altLang="en-US" sz="1400" dirty="0">
                <a:solidFill>
                  <a:schemeClr val="bg1">
                    <a:lumMod val="50000"/>
                  </a:schemeClr>
                </a:solidFill>
              </a:rPr>
              <a:t>アドレス「</a:t>
            </a:r>
            <a:r>
              <a:rPr lang="en-US" altLang="ja-JP" sz="1400" dirty="0">
                <a:solidFill>
                  <a:schemeClr val="bg1">
                    <a:lumMod val="50000"/>
                  </a:schemeClr>
                </a:solidFill>
              </a:rPr>
              <a:t>192.168.0.0/16</a:t>
            </a:r>
            <a:r>
              <a:rPr lang="ja-JP" altLang="en-US" sz="1400" dirty="0">
                <a:solidFill>
                  <a:schemeClr val="bg1">
                    <a:lumMod val="50000"/>
                  </a:schemeClr>
                </a:solidFill>
              </a:rPr>
              <a:t>」と入力し、「作成」をクリック</a:t>
            </a:r>
            <a:endParaRPr lang="en-US" altLang="ja-JP" sz="1400" dirty="0">
              <a:solidFill>
                <a:schemeClr val="bg1">
                  <a:lumMod val="50000"/>
                </a:schemeClr>
              </a:solidFill>
            </a:endParaRPr>
          </a:p>
        </p:txBody>
      </p:sp>
      <p:sp>
        <p:nvSpPr>
          <p:cNvPr id="12" name="正方形/長方形 11">
            <a:extLst>
              <a:ext uri="{FF2B5EF4-FFF2-40B4-BE49-F238E27FC236}">
                <a16:creationId xmlns:a16="http://schemas.microsoft.com/office/drawing/2014/main" id="{E5C1074A-369F-4588-9706-816069473EB8}"/>
              </a:ext>
            </a:extLst>
          </p:cNvPr>
          <p:cNvSpPr/>
          <p:nvPr/>
        </p:nvSpPr>
        <p:spPr>
          <a:xfrm>
            <a:off x="468313" y="2532063"/>
            <a:ext cx="482441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a:extLst>
              <a:ext uri="{FF2B5EF4-FFF2-40B4-BE49-F238E27FC236}">
                <a16:creationId xmlns:a16="http://schemas.microsoft.com/office/drawing/2014/main" id="{77DA3B4E-3F59-43A7-BA18-8C1EBEF82714}"/>
              </a:ext>
            </a:extLst>
          </p:cNvPr>
          <p:cNvSpPr/>
          <p:nvPr/>
        </p:nvSpPr>
        <p:spPr>
          <a:xfrm>
            <a:off x="461963" y="4483100"/>
            <a:ext cx="482441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13E14B9F-4F55-4B96-8EF6-04525126416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515B16ED-A91A-4152-B328-DAF81110CCE2}"/>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B9C001FD-B6EF-486C-A6A3-0D7930C04A2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7B947B9-F514-4AF0-AD01-4C8A3D7A00A2}"/>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①コントロールパネルから高度な機能⇒ネットワークアイコンをクリック</a:t>
            </a:r>
          </a:p>
        </p:txBody>
      </p:sp>
      <p:sp>
        <p:nvSpPr>
          <p:cNvPr id="56" name="正方形/長方形 55">
            <a:extLst>
              <a:ext uri="{FF2B5EF4-FFF2-40B4-BE49-F238E27FC236}">
                <a16:creationId xmlns:a16="http://schemas.microsoft.com/office/drawing/2014/main" id="{9762BBA0-2931-465B-9616-60A6C7B7104B}"/>
              </a:ext>
            </a:extLst>
          </p:cNvPr>
          <p:cNvSpPr/>
          <p:nvPr/>
        </p:nvSpPr>
        <p:spPr>
          <a:xfrm>
            <a:off x="215900" y="4057650"/>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②ネットワーク一覧からネットワーク作成をクリック</a:t>
            </a:r>
            <a:endParaRPr lang="en-US" altLang="ja-JP" sz="1400" dirty="0">
              <a:solidFill>
                <a:schemeClr val="bg1">
                  <a:lumMod val="50000"/>
                </a:schemeClr>
              </a:solidFill>
            </a:endParaRPr>
          </a:p>
        </p:txBody>
      </p:sp>
      <p:pic>
        <p:nvPicPr>
          <p:cNvPr id="18439" name="図 2">
            <a:extLst>
              <a:ext uri="{FF2B5EF4-FFF2-40B4-BE49-F238E27FC236}">
                <a16:creationId xmlns:a16="http://schemas.microsoft.com/office/drawing/2014/main" id="{F885FCB4-9CD2-4742-AA60-03FFCBDA4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65325"/>
            <a:ext cx="7991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8DA98EFB-470E-41C6-987C-2BCAC2E54452}"/>
              </a:ext>
            </a:extLst>
          </p:cNvPr>
          <p:cNvSpPr/>
          <p:nvPr/>
        </p:nvSpPr>
        <p:spPr>
          <a:xfrm>
            <a:off x="900113" y="2360613"/>
            <a:ext cx="1511300" cy="1500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18441" name="図 5">
            <a:extLst>
              <a:ext uri="{FF2B5EF4-FFF2-40B4-BE49-F238E27FC236}">
                <a16:creationId xmlns:a16="http://schemas.microsoft.com/office/drawing/2014/main" id="{78F3C1AF-9FDC-49B6-B38C-8F47EE79B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4652963"/>
            <a:ext cx="5591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729B5F7F-8E9A-48AE-8319-B61DC24DD2EE}"/>
              </a:ext>
            </a:extLst>
          </p:cNvPr>
          <p:cNvSpPr/>
          <p:nvPr/>
        </p:nvSpPr>
        <p:spPr>
          <a:xfrm>
            <a:off x="5511800" y="4995863"/>
            <a:ext cx="1368425" cy="317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AF26C43D-29BE-4DD8-8B87-8E210FA33F8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479EB082-BD1E-4634-A955-52449B73BF15}"/>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AABEAD72-1A66-4796-B542-9F289000D3D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EE42C363-69C9-4D44-9696-A476172984B9}"/>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㉓ポリシー構成の「トラフィッククラス」タブを選択し、「＋トラフィッククラス作成」をクリック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endParaRPr lang="en-US" altLang="ja-JP" sz="1400" dirty="0">
              <a:solidFill>
                <a:schemeClr val="bg1">
                  <a:lumMod val="50000"/>
                </a:schemeClr>
              </a:solidFill>
            </a:endParaRPr>
          </a:p>
        </p:txBody>
      </p:sp>
      <p:pic>
        <p:nvPicPr>
          <p:cNvPr id="73734" name="図 2">
            <a:extLst>
              <a:ext uri="{FF2B5EF4-FFF2-40B4-BE49-F238E27FC236}">
                <a16:creationId xmlns:a16="http://schemas.microsoft.com/office/drawing/2014/main" id="{D59FB435-4818-4A6C-A7D2-2A5F7B49C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989138"/>
            <a:ext cx="85725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5516DB31-AFF1-4833-9863-72E3571F492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C38FD7B8-ED21-414F-B3FF-3A22108A5245}"/>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5DBFC90A-B22E-4686-994E-9C188340A88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5DF2EBB6-B5E7-494B-BD61-6AE17AEBF656}"/>
              </a:ext>
            </a:extLst>
          </p:cNvPr>
          <p:cNvSpPr/>
          <p:nvPr/>
        </p:nvSpPr>
        <p:spPr>
          <a:xfrm>
            <a:off x="209550" y="1514475"/>
            <a:ext cx="8539163"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㉔トラフィッククラス名「</a:t>
            </a:r>
            <a:r>
              <a:rPr lang="en-US" altLang="ja-JP" sz="1400" dirty="0">
                <a:solidFill>
                  <a:schemeClr val="bg1">
                    <a:lumMod val="50000"/>
                  </a:schemeClr>
                </a:solidFill>
              </a:rPr>
              <a:t>Private-ABC</a:t>
            </a:r>
            <a:r>
              <a:rPr lang="ja-JP" altLang="en-US" sz="1400" dirty="0">
                <a:solidFill>
                  <a:schemeClr val="bg1">
                    <a:lumMod val="50000"/>
                  </a:schemeClr>
                </a:solidFill>
              </a:rPr>
              <a:t>」を入力。「項目を追加」を</a:t>
            </a:r>
            <a:r>
              <a:rPr lang="en-US" altLang="ja-JP" sz="1400" dirty="0">
                <a:solidFill>
                  <a:schemeClr val="bg1">
                    <a:lumMod val="50000"/>
                  </a:schemeClr>
                </a:solidFill>
              </a:rPr>
              <a:t>3</a:t>
            </a:r>
            <a:r>
              <a:rPr lang="ja-JP" altLang="en-US" sz="1400" dirty="0">
                <a:solidFill>
                  <a:schemeClr val="bg1">
                    <a:lumMod val="50000"/>
                  </a:schemeClr>
                </a:solidFill>
              </a:rPr>
              <a:t>回クリックし、⑳、㉑、㉒で作成した「</a:t>
            </a:r>
            <a:r>
              <a:rPr lang="en-US" altLang="ja-JP" sz="1400" dirty="0">
                <a:solidFill>
                  <a:schemeClr val="bg1">
                    <a:lumMod val="50000"/>
                  </a:schemeClr>
                </a:solidFill>
              </a:rPr>
              <a:t>Private-A</a:t>
            </a:r>
            <a:r>
              <a:rPr lang="ja-JP" altLang="en-US" sz="1400" dirty="0">
                <a:solidFill>
                  <a:schemeClr val="bg1">
                    <a:lumMod val="50000"/>
                  </a:schemeClr>
                </a:solidFill>
              </a:rPr>
              <a:t>」、 「</a:t>
            </a:r>
            <a:r>
              <a:rPr lang="en-US" altLang="ja-JP" sz="1400" dirty="0">
                <a:solidFill>
                  <a:schemeClr val="bg1">
                    <a:lumMod val="50000"/>
                  </a:schemeClr>
                </a:solidFill>
              </a:rPr>
              <a:t>Private-B</a:t>
            </a:r>
            <a:r>
              <a:rPr lang="ja-JP" altLang="en-US" sz="1400" dirty="0">
                <a:solidFill>
                  <a:schemeClr val="bg1">
                    <a:lumMod val="50000"/>
                  </a:schemeClr>
                </a:solidFill>
              </a:rPr>
              <a:t>」、 「</a:t>
            </a:r>
            <a:r>
              <a:rPr lang="en-US" altLang="ja-JP" sz="1400" dirty="0">
                <a:solidFill>
                  <a:schemeClr val="bg1">
                    <a:lumMod val="50000"/>
                  </a:schemeClr>
                </a:solidFill>
              </a:rPr>
              <a:t>Private-C</a:t>
            </a:r>
            <a:r>
              <a:rPr lang="ja-JP" altLang="en-US" sz="1400" dirty="0">
                <a:solidFill>
                  <a:schemeClr val="bg1">
                    <a:lumMod val="50000"/>
                  </a:schemeClr>
                </a:solidFill>
              </a:rPr>
              <a:t>」をプルダウンより選択し「作成」をクリック</a:t>
            </a:r>
            <a:endParaRPr lang="en-US" altLang="ja-JP" sz="1400" dirty="0">
              <a:solidFill>
                <a:schemeClr val="bg1">
                  <a:lumMod val="50000"/>
                </a:schemeClr>
              </a:solidFill>
            </a:endParaRPr>
          </a:p>
        </p:txBody>
      </p:sp>
      <p:pic>
        <p:nvPicPr>
          <p:cNvPr id="74758" name="図 9">
            <a:extLst>
              <a:ext uri="{FF2B5EF4-FFF2-40B4-BE49-F238E27FC236}">
                <a16:creationId xmlns:a16="http://schemas.microsoft.com/office/drawing/2014/main" id="{2BADB127-5339-4C32-ABD0-97867A7F6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76475"/>
            <a:ext cx="68389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7CB50C8E-2975-4F16-B227-24F08D74C13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57025B58-8A1E-47EE-9F91-69B3CBF31076}"/>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33FD5EE-A5E0-49E0-9040-B9A04A2F2C71}"/>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C546250-3683-4189-8F8C-DACE88DD597F}"/>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㉕ポリシー構成の「経路選択プロファイル」タブを選択し、「＋経路選択プロファイル作成」をクリック</a:t>
            </a:r>
            <a:endParaRPr lang="en-US" altLang="ja-JP" sz="1400" dirty="0">
              <a:solidFill>
                <a:schemeClr val="bg1">
                  <a:lumMod val="50000"/>
                </a:schemeClr>
              </a:solidFill>
            </a:endParaRPr>
          </a:p>
        </p:txBody>
      </p:sp>
      <p:pic>
        <p:nvPicPr>
          <p:cNvPr id="75782" name="図 2">
            <a:extLst>
              <a:ext uri="{FF2B5EF4-FFF2-40B4-BE49-F238E27FC236}">
                <a16:creationId xmlns:a16="http://schemas.microsoft.com/office/drawing/2014/main" id="{7A581135-31B5-4E21-B0A3-BB520C2F1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16113"/>
            <a:ext cx="69246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C93F1359-2639-4230-8798-D4DBE4C44E36}"/>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865C12E3-714A-4266-8DB3-DAA457B73670}"/>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CAAA517-98F5-451F-841A-F2266CA9B0A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AF04DD1-CFB1-4921-B4DD-CF9A7965ED70}"/>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㉖経路選択プロファイル名、経路選択プロファイル項目名をともに「</a:t>
            </a:r>
            <a:r>
              <a:rPr lang="en-US" altLang="ja-JP" sz="1400" dirty="0">
                <a:solidFill>
                  <a:schemeClr val="bg1">
                    <a:lumMod val="50000"/>
                  </a:schemeClr>
                </a:solidFill>
              </a:rPr>
              <a:t>v6-Primary</a:t>
            </a:r>
            <a:r>
              <a:rPr lang="ja-JP" altLang="en-US" sz="1400" dirty="0">
                <a:solidFill>
                  <a:schemeClr val="bg1">
                    <a:lumMod val="50000"/>
                  </a:schemeClr>
                </a:solidFill>
              </a:rPr>
              <a:t>」と入力</a:t>
            </a:r>
            <a:endParaRPr lang="en-US" altLang="ja-JP" sz="1400" dirty="0">
              <a:solidFill>
                <a:schemeClr val="bg1">
                  <a:lumMod val="50000"/>
                </a:schemeClr>
              </a:solidFill>
            </a:endParaRPr>
          </a:p>
        </p:txBody>
      </p:sp>
      <p:pic>
        <p:nvPicPr>
          <p:cNvPr id="76806" name="図 4">
            <a:extLst>
              <a:ext uri="{FF2B5EF4-FFF2-40B4-BE49-F238E27FC236}">
                <a16:creationId xmlns:a16="http://schemas.microsoft.com/office/drawing/2014/main" id="{EAAE82B7-353F-4B3E-B567-3FC72F36F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906588"/>
            <a:ext cx="5802313"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96CCB427-F641-48D4-9697-7FBC44DEC3B2}"/>
              </a:ext>
            </a:extLst>
          </p:cNvPr>
          <p:cNvSpPr/>
          <p:nvPr/>
        </p:nvSpPr>
        <p:spPr>
          <a:xfrm>
            <a:off x="611188" y="2540000"/>
            <a:ext cx="540067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a:extLst>
              <a:ext uri="{FF2B5EF4-FFF2-40B4-BE49-F238E27FC236}">
                <a16:creationId xmlns:a16="http://schemas.microsoft.com/office/drawing/2014/main" id="{638B6801-BAD5-4768-A8AA-01AF0A379662}"/>
              </a:ext>
            </a:extLst>
          </p:cNvPr>
          <p:cNvSpPr/>
          <p:nvPr/>
        </p:nvSpPr>
        <p:spPr>
          <a:xfrm>
            <a:off x="693738" y="4510088"/>
            <a:ext cx="524192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5FA5653A-53EB-4A52-A968-CD3F93B9B1F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FA903947-39CD-4FA0-8AFB-3B33CB8D914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A0FB42E-C933-4B05-B7ED-99F9C5C2452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47AE7209-78ED-4278-B35C-5E938AE2253E}"/>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㉗</a:t>
            </a:r>
            <a:r>
              <a:rPr lang="en-US" altLang="ja-JP" sz="1400" dirty="0">
                <a:solidFill>
                  <a:schemeClr val="bg1">
                    <a:lumMod val="50000"/>
                  </a:schemeClr>
                </a:solidFill>
              </a:rPr>
              <a:t>address family</a:t>
            </a:r>
            <a:r>
              <a:rPr lang="ja-JP" altLang="en-US" sz="1400" dirty="0">
                <a:solidFill>
                  <a:schemeClr val="bg1">
                    <a:lumMod val="50000"/>
                  </a:schemeClr>
                </a:solidFill>
              </a:rPr>
              <a:t>を「</a:t>
            </a:r>
            <a:r>
              <a:rPr lang="en-US" altLang="ja-JP" sz="1400" dirty="0">
                <a:solidFill>
                  <a:schemeClr val="bg1">
                    <a:lumMod val="50000"/>
                  </a:schemeClr>
                </a:solidFill>
              </a:rPr>
              <a:t>IPv6</a:t>
            </a:r>
            <a:r>
              <a:rPr lang="ja-JP" altLang="en-US" sz="1400" dirty="0">
                <a:solidFill>
                  <a:schemeClr val="bg1">
                    <a:lumMod val="50000"/>
                  </a:schemeClr>
                </a:solidFill>
              </a:rPr>
              <a:t>」に変更、インターフェース設定を「インターフェイスタグ」に変更し、「作成」をクリック</a:t>
            </a:r>
            <a:endParaRPr lang="en-US" altLang="ja-JP" sz="1400" dirty="0">
              <a:solidFill>
                <a:schemeClr val="bg1">
                  <a:lumMod val="50000"/>
                </a:schemeClr>
              </a:solidFill>
            </a:endParaRPr>
          </a:p>
        </p:txBody>
      </p:sp>
      <p:pic>
        <p:nvPicPr>
          <p:cNvPr id="77830" name="図 2">
            <a:extLst>
              <a:ext uri="{FF2B5EF4-FFF2-40B4-BE49-F238E27FC236}">
                <a16:creationId xmlns:a16="http://schemas.microsoft.com/office/drawing/2014/main" id="{4D56D0ED-0EEA-4CA4-A2CB-97678E498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16113"/>
            <a:ext cx="477837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CC70245-EFF2-4E0B-9905-5F5A889E3BA3}"/>
              </a:ext>
            </a:extLst>
          </p:cNvPr>
          <p:cNvPicPr>
            <a:picLocks noChangeAspect="1"/>
          </p:cNvPicPr>
          <p:nvPr/>
        </p:nvPicPr>
        <p:blipFill>
          <a:blip r:embed="rId3"/>
          <a:stretch>
            <a:fillRect/>
          </a:stretch>
        </p:blipFill>
        <p:spPr>
          <a:xfrm>
            <a:off x="6294438" y="6134100"/>
            <a:ext cx="752475" cy="295275"/>
          </a:xfrm>
          <a:prstGeom prst="rect">
            <a:avLst/>
          </a:prstGeom>
          <a:ln>
            <a:solidFill>
              <a:schemeClr val="bg1">
                <a:lumMod val="50000"/>
              </a:schemeClr>
            </a:solidFill>
          </a:ln>
        </p:spPr>
      </p:pic>
      <p:sp>
        <p:nvSpPr>
          <p:cNvPr id="13" name="正方形/長方形 12">
            <a:extLst>
              <a:ext uri="{FF2B5EF4-FFF2-40B4-BE49-F238E27FC236}">
                <a16:creationId xmlns:a16="http://schemas.microsoft.com/office/drawing/2014/main" id="{201DA039-9963-42D5-A00B-EC24455B2997}"/>
              </a:ext>
            </a:extLst>
          </p:cNvPr>
          <p:cNvSpPr/>
          <p:nvPr/>
        </p:nvSpPr>
        <p:spPr>
          <a:xfrm>
            <a:off x="2108200" y="4365625"/>
            <a:ext cx="2592388"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a:extLst>
              <a:ext uri="{FF2B5EF4-FFF2-40B4-BE49-F238E27FC236}">
                <a16:creationId xmlns:a16="http://schemas.microsoft.com/office/drawing/2014/main" id="{9AD0AB68-A7B4-477D-9D2F-99DE73D716CE}"/>
              </a:ext>
            </a:extLst>
          </p:cNvPr>
          <p:cNvSpPr/>
          <p:nvPr/>
        </p:nvSpPr>
        <p:spPr>
          <a:xfrm>
            <a:off x="1563688" y="4983163"/>
            <a:ext cx="4592637"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13A3134-FD40-4251-A8C7-84B0F8E2241F}"/>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4907592B-1A9C-4911-8E19-52658823FEC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CE5340D0-30C0-458E-BC63-F48D52988CCC}"/>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BB74FBE8-6D66-4AD1-81FE-EA2674BB65EA}"/>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㉘上段のハイブリッド</a:t>
            </a:r>
            <a:r>
              <a:rPr lang="en-US" altLang="ja-JP" sz="1400" dirty="0">
                <a:solidFill>
                  <a:schemeClr val="bg1">
                    <a:lumMod val="50000"/>
                  </a:schemeClr>
                </a:solidFill>
              </a:rPr>
              <a:t>WAN</a:t>
            </a:r>
            <a:r>
              <a:rPr lang="ja-JP" altLang="en-US" sz="1400" dirty="0">
                <a:solidFill>
                  <a:schemeClr val="bg1">
                    <a:lumMod val="50000"/>
                  </a:schemeClr>
                </a:solidFill>
              </a:rPr>
              <a:t>ポリシーより「＋ハイブリッド</a:t>
            </a:r>
            <a:r>
              <a:rPr lang="en-US" altLang="ja-JP" sz="1400" dirty="0">
                <a:solidFill>
                  <a:schemeClr val="bg1">
                    <a:lumMod val="50000"/>
                  </a:schemeClr>
                </a:solidFill>
              </a:rPr>
              <a:t>WAN</a:t>
            </a:r>
            <a:r>
              <a:rPr lang="ja-JP" altLang="en-US" sz="1400" dirty="0">
                <a:solidFill>
                  <a:schemeClr val="bg1">
                    <a:lumMod val="50000"/>
                  </a:schemeClr>
                </a:solidFill>
              </a:rPr>
              <a:t>ポリシー作成」</a:t>
            </a:r>
            <a:endParaRPr lang="en-US" altLang="ja-JP" sz="1400" dirty="0">
              <a:solidFill>
                <a:schemeClr val="bg1">
                  <a:lumMod val="50000"/>
                </a:schemeClr>
              </a:solidFill>
            </a:endParaRPr>
          </a:p>
        </p:txBody>
      </p:sp>
      <p:pic>
        <p:nvPicPr>
          <p:cNvPr id="78854" name="図 4">
            <a:extLst>
              <a:ext uri="{FF2B5EF4-FFF2-40B4-BE49-F238E27FC236}">
                <a16:creationId xmlns:a16="http://schemas.microsoft.com/office/drawing/2014/main" id="{A97BB1A2-ADF9-44ED-9CF2-F0CD91AAD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16113"/>
            <a:ext cx="52673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E33D67E2-0532-4C83-8133-DAC3E6D6EE6F}"/>
              </a:ext>
            </a:extLst>
          </p:cNvPr>
          <p:cNvPicPr>
            <a:picLocks noChangeAspect="1"/>
          </p:cNvPicPr>
          <p:nvPr/>
        </p:nvPicPr>
        <p:blipFill>
          <a:blip r:embed="rId3"/>
          <a:stretch>
            <a:fillRect/>
          </a:stretch>
        </p:blipFill>
        <p:spPr>
          <a:xfrm>
            <a:off x="468313" y="3614738"/>
            <a:ext cx="3657600" cy="1571625"/>
          </a:xfrm>
          <a:prstGeom prst="rect">
            <a:avLst/>
          </a:prstGeom>
          <a:ln>
            <a:solidFill>
              <a:schemeClr val="bg1">
                <a:lumMod val="50000"/>
              </a:schemeClr>
            </a:solidFill>
          </a:ln>
        </p:spPr>
      </p:pic>
      <p:sp>
        <p:nvSpPr>
          <p:cNvPr id="15" name="正方形/長方形 14">
            <a:extLst>
              <a:ext uri="{FF2B5EF4-FFF2-40B4-BE49-F238E27FC236}">
                <a16:creationId xmlns:a16="http://schemas.microsoft.com/office/drawing/2014/main" id="{93C0BF22-1F07-43DB-9185-1ECE4D396ACB}"/>
              </a:ext>
            </a:extLst>
          </p:cNvPr>
          <p:cNvSpPr/>
          <p:nvPr/>
        </p:nvSpPr>
        <p:spPr>
          <a:xfrm>
            <a:off x="220663" y="3213100"/>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㉙ハイブリッド</a:t>
            </a:r>
            <a:r>
              <a:rPr lang="en-US" altLang="ja-JP" sz="1400" dirty="0">
                <a:solidFill>
                  <a:schemeClr val="bg1">
                    <a:lumMod val="50000"/>
                  </a:schemeClr>
                </a:solidFill>
              </a:rPr>
              <a:t>WAN</a:t>
            </a:r>
            <a:r>
              <a:rPr lang="ja-JP" altLang="en-US" sz="1400" dirty="0">
                <a:solidFill>
                  <a:schemeClr val="bg1">
                    <a:lumMod val="50000"/>
                  </a:schemeClr>
                </a:solidFill>
              </a:rPr>
              <a:t>ポリシー名「</a:t>
            </a:r>
            <a:r>
              <a:rPr lang="en-US" altLang="ja-JP" sz="1400" dirty="0">
                <a:solidFill>
                  <a:schemeClr val="bg1">
                    <a:lumMod val="50000"/>
                  </a:schemeClr>
                </a:solidFill>
              </a:rPr>
              <a:t>v6</a:t>
            </a:r>
            <a:r>
              <a:rPr lang="ja-JP" altLang="en-US" sz="1400" dirty="0">
                <a:solidFill>
                  <a:schemeClr val="bg1">
                    <a:lumMod val="50000"/>
                  </a:schemeClr>
                </a:solidFill>
              </a:rPr>
              <a:t>優先」と入力し、「作成」をクリック</a:t>
            </a:r>
            <a:endParaRPr lang="en-US" altLang="ja-JP" sz="1400" dirty="0">
              <a:solidFill>
                <a:schemeClr val="bg1">
                  <a:lumMod val="50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F6B50BAC-01AD-4483-AEC3-C14DAF843F99}"/>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CDB694A9-F828-4F5A-B440-BB02DA0BE326}"/>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95597323-567D-453E-B40C-5D73362BE23F}"/>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92A61C0A-FAB6-4A4B-885C-58D5D6A43AED}"/>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㉚ハイブリッド</a:t>
            </a:r>
            <a:r>
              <a:rPr lang="en-US" altLang="ja-JP" sz="1400" dirty="0">
                <a:solidFill>
                  <a:schemeClr val="bg1">
                    <a:lumMod val="50000"/>
                  </a:schemeClr>
                </a:solidFill>
              </a:rPr>
              <a:t>WAN</a:t>
            </a:r>
            <a:r>
              <a:rPr lang="ja-JP" altLang="en-US" sz="1400" dirty="0">
                <a:solidFill>
                  <a:schemeClr val="bg1">
                    <a:lumMod val="50000"/>
                  </a:schemeClr>
                </a:solidFill>
              </a:rPr>
              <a:t>ポリシーから㉙で作成した「</a:t>
            </a:r>
            <a:r>
              <a:rPr lang="en-US" altLang="ja-JP" sz="1400" dirty="0">
                <a:solidFill>
                  <a:schemeClr val="bg1">
                    <a:lumMod val="50000"/>
                  </a:schemeClr>
                </a:solidFill>
              </a:rPr>
              <a:t>v6</a:t>
            </a:r>
            <a:r>
              <a:rPr lang="ja-JP" altLang="en-US" sz="1400" dirty="0">
                <a:solidFill>
                  <a:schemeClr val="bg1">
                    <a:lumMod val="50000"/>
                  </a:schemeClr>
                </a:solidFill>
              </a:rPr>
              <a:t>優先」をクリック</a:t>
            </a:r>
            <a:endParaRPr lang="en-US" altLang="ja-JP" sz="1400" dirty="0">
              <a:solidFill>
                <a:schemeClr val="bg1">
                  <a:lumMod val="50000"/>
                </a:schemeClr>
              </a:solidFill>
            </a:endParaRPr>
          </a:p>
        </p:txBody>
      </p:sp>
      <p:pic>
        <p:nvPicPr>
          <p:cNvPr id="79878" name="図 2">
            <a:extLst>
              <a:ext uri="{FF2B5EF4-FFF2-40B4-BE49-F238E27FC236}">
                <a16:creationId xmlns:a16="http://schemas.microsoft.com/office/drawing/2014/main" id="{5B521448-4CEC-4D4B-A32D-DCEF3E7BE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44675"/>
            <a:ext cx="65246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E0E645A1-4CBF-4B06-BD49-7E6641E8F0E3}"/>
              </a:ext>
            </a:extLst>
          </p:cNvPr>
          <p:cNvSpPr/>
          <p:nvPr/>
        </p:nvSpPr>
        <p:spPr>
          <a:xfrm>
            <a:off x="209550" y="3792538"/>
            <a:ext cx="8826500" cy="40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㉛</a:t>
            </a:r>
            <a:r>
              <a:rPr lang="ja-JP" altLang="en-US" sz="1400" dirty="0">
                <a:solidFill>
                  <a:srgbClr val="333333"/>
                </a:solidFill>
                <a:latin typeface="Helvetica Neue"/>
              </a:rPr>
              <a:t>トラフィッククラスと経路選択プロファイル指定の「＋トラフィッククラスと経路選択プロファイル指定作成」をクリック</a:t>
            </a:r>
          </a:p>
        </p:txBody>
      </p:sp>
      <p:pic>
        <p:nvPicPr>
          <p:cNvPr id="79880" name="図 8">
            <a:extLst>
              <a:ext uri="{FF2B5EF4-FFF2-40B4-BE49-F238E27FC236}">
                <a16:creationId xmlns:a16="http://schemas.microsoft.com/office/drawing/2014/main" id="{2DC6AC93-D74F-4767-B5CE-BC6530ACE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484688"/>
            <a:ext cx="58483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DCABE214-75BB-4D23-B992-335505EBB66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E7CCF2E7-3985-4477-AEEA-1B37E440B47C}"/>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52722A6-A73E-4FDE-BCB7-ACD6D23703A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77E336F1-D480-42E4-B096-EEB881005C15}"/>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㉜名前に「</a:t>
            </a:r>
            <a:r>
              <a:rPr lang="en-US" altLang="ja-JP" sz="1400" dirty="0">
                <a:solidFill>
                  <a:schemeClr val="bg1">
                    <a:lumMod val="50000"/>
                  </a:schemeClr>
                </a:solidFill>
              </a:rPr>
              <a:t>v6</a:t>
            </a:r>
            <a:r>
              <a:rPr lang="ja-JP" altLang="en-US" sz="1400" dirty="0">
                <a:solidFill>
                  <a:schemeClr val="bg1">
                    <a:lumMod val="50000"/>
                  </a:schemeClr>
                </a:solidFill>
              </a:rPr>
              <a:t>優先」と入力。トラフィッククラスは、㉔で作成した「</a:t>
            </a:r>
            <a:r>
              <a:rPr lang="en-US" altLang="ja-JP" sz="1400" dirty="0">
                <a:solidFill>
                  <a:schemeClr val="bg1">
                    <a:lumMod val="50000"/>
                  </a:schemeClr>
                </a:solidFill>
              </a:rPr>
              <a:t>Private-ABC</a:t>
            </a:r>
            <a:r>
              <a:rPr lang="ja-JP" altLang="en-US" sz="1400" dirty="0">
                <a:solidFill>
                  <a:schemeClr val="bg1">
                    <a:lumMod val="50000"/>
                  </a:schemeClr>
                </a:solidFill>
              </a:rPr>
              <a:t>」をプルダウンから選択。経路選択プロファイルは、㉖で作成した「</a:t>
            </a:r>
            <a:r>
              <a:rPr lang="en-US" altLang="ja-JP" sz="1400" dirty="0">
                <a:solidFill>
                  <a:schemeClr val="bg1">
                    <a:lumMod val="50000"/>
                  </a:schemeClr>
                </a:solidFill>
              </a:rPr>
              <a:t>V6-Primary</a:t>
            </a:r>
            <a:r>
              <a:rPr lang="ja-JP" altLang="en-US" sz="1400" dirty="0">
                <a:solidFill>
                  <a:schemeClr val="bg1">
                    <a:lumMod val="50000"/>
                  </a:schemeClr>
                </a:solidFill>
              </a:rPr>
              <a:t>」をプルダウンから選択し、作成をクリック</a:t>
            </a:r>
            <a:endParaRPr lang="en-US" altLang="ja-JP" sz="1400" dirty="0">
              <a:solidFill>
                <a:schemeClr val="bg1">
                  <a:lumMod val="50000"/>
                </a:schemeClr>
              </a:solidFill>
            </a:endParaRPr>
          </a:p>
        </p:txBody>
      </p:sp>
      <p:pic>
        <p:nvPicPr>
          <p:cNvPr id="80902" name="図 4">
            <a:extLst>
              <a:ext uri="{FF2B5EF4-FFF2-40B4-BE49-F238E27FC236}">
                <a16:creationId xmlns:a16="http://schemas.microsoft.com/office/drawing/2014/main" id="{110DAE20-BEF3-4301-8A84-E9ACE06C8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2289175"/>
            <a:ext cx="68389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A1FA7FC7-90EC-4EDD-B748-D7856AF7871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3698C3DD-F5C9-4C76-B513-71E4E22F138B}"/>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C7E2E41-9EA3-4441-92BD-EF803BD3CF0F}"/>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8D0CCAE8-B328-4D07-AAD1-15E91A6D6753}"/>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㉝コントロールパネルからマッピングをクリック</a:t>
            </a:r>
            <a:endParaRPr lang="en-US" altLang="ja-JP" sz="1400" dirty="0">
              <a:solidFill>
                <a:schemeClr val="bg1">
                  <a:lumMod val="50000"/>
                </a:schemeClr>
              </a:solidFill>
            </a:endParaRPr>
          </a:p>
        </p:txBody>
      </p:sp>
      <p:pic>
        <p:nvPicPr>
          <p:cNvPr id="81926" name="図 2">
            <a:extLst>
              <a:ext uri="{FF2B5EF4-FFF2-40B4-BE49-F238E27FC236}">
                <a16:creationId xmlns:a16="http://schemas.microsoft.com/office/drawing/2014/main" id="{8297FF4C-638D-4797-94E8-5991EF1DF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30413"/>
            <a:ext cx="63531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図 9">
            <a:extLst>
              <a:ext uri="{FF2B5EF4-FFF2-40B4-BE49-F238E27FC236}">
                <a16:creationId xmlns:a16="http://schemas.microsoft.com/office/drawing/2014/main" id="{899FFF6D-8B9A-42AB-ACCB-5A31C9F71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4437063"/>
            <a:ext cx="59626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069B742F-C9C3-438E-A597-02E201F8416B}"/>
              </a:ext>
            </a:extLst>
          </p:cNvPr>
          <p:cNvSpPr/>
          <p:nvPr/>
        </p:nvSpPr>
        <p:spPr>
          <a:xfrm>
            <a:off x="212725" y="3890963"/>
            <a:ext cx="8826500" cy="40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㉞マッピングの「一括設定」タブをクリックし、ハイブリット</a:t>
            </a:r>
            <a:r>
              <a:rPr lang="en-US" altLang="ja-JP" sz="1400" dirty="0">
                <a:solidFill>
                  <a:schemeClr val="bg1">
                    <a:lumMod val="50000"/>
                  </a:schemeClr>
                </a:solidFill>
              </a:rPr>
              <a:t>WAN</a:t>
            </a:r>
            <a:r>
              <a:rPr lang="ja-JP" altLang="en-US" sz="1400" dirty="0">
                <a:solidFill>
                  <a:schemeClr val="bg1">
                    <a:lumMod val="50000"/>
                  </a:schemeClr>
                </a:solidFill>
              </a:rPr>
              <a:t>ポリシーを㉜で作成した「</a:t>
            </a:r>
            <a:r>
              <a:rPr lang="en-US" altLang="ja-JP" sz="1400" dirty="0">
                <a:solidFill>
                  <a:schemeClr val="bg1">
                    <a:lumMod val="50000"/>
                  </a:schemeClr>
                </a:solidFill>
              </a:rPr>
              <a:t>v6</a:t>
            </a:r>
            <a:r>
              <a:rPr lang="ja-JP" altLang="en-US" sz="1400" dirty="0">
                <a:solidFill>
                  <a:schemeClr val="bg1">
                    <a:lumMod val="50000"/>
                  </a:schemeClr>
                </a:solidFill>
              </a:rPr>
              <a:t>優先」をプルダウンから選択</a:t>
            </a:r>
            <a:endParaRPr lang="en-US" altLang="ja-JP" sz="1400" dirty="0">
              <a:solidFill>
                <a:schemeClr val="bg1">
                  <a:lumMod val="50000"/>
                </a:schemeClr>
              </a:solidFill>
            </a:endParaRPr>
          </a:p>
        </p:txBody>
      </p:sp>
      <p:sp>
        <p:nvSpPr>
          <p:cNvPr id="14" name="正方形/長方形 13">
            <a:extLst>
              <a:ext uri="{FF2B5EF4-FFF2-40B4-BE49-F238E27FC236}">
                <a16:creationId xmlns:a16="http://schemas.microsoft.com/office/drawing/2014/main" id="{EABE45EE-A36F-4084-8691-050105967AD7}"/>
              </a:ext>
            </a:extLst>
          </p:cNvPr>
          <p:cNvSpPr/>
          <p:nvPr/>
        </p:nvSpPr>
        <p:spPr>
          <a:xfrm>
            <a:off x="1554163" y="4954588"/>
            <a:ext cx="785812" cy="274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正方形/長方形 14">
            <a:extLst>
              <a:ext uri="{FF2B5EF4-FFF2-40B4-BE49-F238E27FC236}">
                <a16:creationId xmlns:a16="http://schemas.microsoft.com/office/drawing/2014/main" id="{B4834ED2-8CE9-47A0-B203-38889F9CD06D}"/>
              </a:ext>
            </a:extLst>
          </p:cNvPr>
          <p:cNvSpPr/>
          <p:nvPr/>
        </p:nvSpPr>
        <p:spPr>
          <a:xfrm>
            <a:off x="3378200" y="5657850"/>
            <a:ext cx="2346325"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FAEAE29-7686-4D0C-BB00-0403E30AFB62}"/>
              </a:ext>
            </a:extLst>
          </p:cNvPr>
          <p:cNvSpPr/>
          <p:nvPr/>
        </p:nvSpPr>
        <p:spPr>
          <a:xfrm>
            <a:off x="209550" y="1514475"/>
            <a:ext cx="8826500" cy="40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㉟</a:t>
            </a:r>
            <a:r>
              <a:rPr lang="en-US" altLang="ja-JP" sz="1400" dirty="0">
                <a:solidFill>
                  <a:schemeClr val="bg1">
                    <a:lumMod val="50000"/>
                  </a:schemeClr>
                </a:solidFill>
              </a:rPr>
              <a:t>NGN</a:t>
            </a:r>
            <a:r>
              <a:rPr lang="ja-JP" altLang="en-US" sz="1400" dirty="0">
                <a:solidFill>
                  <a:schemeClr val="bg1">
                    <a:lumMod val="50000"/>
                  </a:schemeClr>
                </a:solidFill>
              </a:rPr>
              <a:t>折り返し通信を行う拠点の横チェックボックスに☑を付け、「一括設定」をクリック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㉝以降のマッピング作業は、新しく追加された</a:t>
            </a:r>
            <a:r>
              <a:rPr lang="en-US" altLang="ja-JP" sz="1400" dirty="0">
                <a:solidFill>
                  <a:schemeClr val="bg1">
                    <a:lumMod val="50000"/>
                  </a:schemeClr>
                </a:solidFill>
              </a:rPr>
              <a:t>NGN</a:t>
            </a:r>
            <a:r>
              <a:rPr lang="ja-JP" altLang="en-US" sz="1400" dirty="0">
                <a:solidFill>
                  <a:schemeClr val="bg1">
                    <a:lumMod val="50000"/>
                  </a:schemeClr>
                </a:solidFill>
              </a:rPr>
              <a:t>折り返し拠点にも適応ください。</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参考</a:t>
            </a:r>
            <a:r>
              <a:rPr lang="en-US" altLang="ja-JP" sz="1400" dirty="0">
                <a:solidFill>
                  <a:schemeClr val="bg1">
                    <a:lumMod val="50000"/>
                  </a:schemeClr>
                </a:solidFill>
              </a:rPr>
              <a:t>URL】</a:t>
            </a:r>
          </a:p>
          <a:p>
            <a:pPr>
              <a:defRPr/>
            </a:pPr>
            <a:r>
              <a:rPr lang="en-US" altLang="ja-JP" sz="1400" dirty="0">
                <a:solidFill>
                  <a:srgbClr val="0070C0"/>
                </a:solidFill>
                <a:hlinkClick r:id="rId2"/>
              </a:rPr>
              <a:t>https://support.onewan.cloud/hc/ja/articles/360059929331</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p:txBody>
      </p:sp>
      <p:sp>
        <p:nvSpPr>
          <p:cNvPr id="15362" name="タイトル 2">
            <a:extLst>
              <a:ext uri="{FF2B5EF4-FFF2-40B4-BE49-F238E27FC236}">
                <a16:creationId xmlns:a16="http://schemas.microsoft.com/office/drawing/2014/main" id="{452EC8D2-7643-4517-A8C0-3880D24B61F2}"/>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AEDD2822-51E3-4420-BCD8-C91449DC0DD5}"/>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711C5DD0-CC57-4E9E-8321-375F3F42F76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82950" name="図 4">
            <a:extLst>
              <a:ext uri="{FF2B5EF4-FFF2-40B4-BE49-F238E27FC236}">
                <a16:creationId xmlns:a16="http://schemas.microsoft.com/office/drawing/2014/main" id="{39A50A8A-66DE-4C60-B7F6-81D148A51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24075"/>
            <a:ext cx="56864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88663CF-EBD6-486C-9C48-AFC1D9F97FDA}"/>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9206A375-18EF-4E79-A2EA-EA787CAC82F6}"/>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8AFC5C0-5458-4B66-AC20-FCA93A7938D4}"/>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336067E2-2D3D-4DAB-9A32-F90458873D2E}"/>
              </a:ext>
            </a:extLst>
          </p:cNvPr>
          <p:cNvSpPr/>
          <p:nvPr/>
        </p:nvSpPr>
        <p:spPr>
          <a:xfrm>
            <a:off x="209550" y="1514475"/>
            <a:ext cx="779621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③「ネットワーク名（例：</a:t>
            </a:r>
            <a:r>
              <a:rPr lang="en-US" altLang="ja-JP" sz="1400" dirty="0">
                <a:solidFill>
                  <a:schemeClr val="bg1">
                    <a:lumMod val="50000"/>
                  </a:schemeClr>
                </a:solidFill>
              </a:rPr>
              <a:t>LAN-NW#1</a:t>
            </a:r>
            <a:r>
              <a:rPr lang="ja-JP" altLang="en-US" sz="1400" dirty="0">
                <a:solidFill>
                  <a:schemeClr val="bg1">
                    <a:lumMod val="50000"/>
                  </a:schemeClr>
                </a:solidFill>
              </a:rPr>
              <a:t>）」、「メモ」を入力し、作成をクリック</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ここで作成したネットワーク名は、</a:t>
            </a:r>
            <a:r>
              <a:rPr lang="en-US" altLang="ja-JP" sz="1400" dirty="0">
                <a:solidFill>
                  <a:schemeClr val="bg1">
                    <a:lumMod val="50000"/>
                  </a:schemeClr>
                </a:solidFill>
              </a:rPr>
              <a:t>LAN</a:t>
            </a:r>
            <a:r>
              <a:rPr lang="ja-JP" altLang="en-US" sz="1400" dirty="0">
                <a:solidFill>
                  <a:schemeClr val="bg1">
                    <a:lumMod val="50000"/>
                  </a:schemeClr>
                </a:solidFill>
              </a:rPr>
              <a:t>ポート作成の際に選択する必要があります。</a:t>
            </a:r>
            <a:endParaRPr lang="en-US" altLang="ja-JP" sz="1400" dirty="0">
              <a:solidFill>
                <a:schemeClr val="bg1">
                  <a:lumMod val="50000"/>
                </a:schemeClr>
              </a:solidFill>
            </a:endParaRPr>
          </a:p>
        </p:txBody>
      </p:sp>
      <p:pic>
        <p:nvPicPr>
          <p:cNvPr id="9" name="図 8">
            <a:extLst>
              <a:ext uri="{FF2B5EF4-FFF2-40B4-BE49-F238E27FC236}">
                <a16:creationId xmlns:a16="http://schemas.microsoft.com/office/drawing/2014/main" id="{E6986EDD-11FD-4742-BE81-4A0FA7D5F121}"/>
              </a:ext>
            </a:extLst>
          </p:cNvPr>
          <p:cNvPicPr>
            <a:picLocks noChangeAspect="1"/>
          </p:cNvPicPr>
          <p:nvPr/>
        </p:nvPicPr>
        <p:blipFill>
          <a:blip r:embed="rId2"/>
          <a:stretch>
            <a:fillRect/>
          </a:stretch>
        </p:blipFill>
        <p:spPr>
          <a:xfrm>
            <a:off x="900113" y="1965325"/>
            <a:ext cx="4152900" cy="2657475"/>
          </a:xfrm>
          <a:prstGeom prst="rect">
            <a:avLst/>
          </a:prstGeom>
          <a:ln>
            <a:solidFill>
              <a:schemeClr val="bg1">
                <a:lumMod val="50000"/>
              </a:schemeClr>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38B89EE3-6561-49C2-B96A-1775166E3A7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0CE5929B-47D5-483D-B247-8A811961B2AB}"/>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C4E63B5-1B69-43DD-9090-8DEF0D5FDE8D}"/>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83973" name="図 6">
            <a:extLst>
              <a:ext uri="{FF2B5EF4-FFF2-40B4-BE49-F238E27FC236}">
                <a16:creationId xmlns:a16="http://schemas.microsoft.com/office/drawing/2014/main" id="{49BBEA19-1390-4D69-A0FC-4BF411118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989138"/>
            <a:ext cx="8086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F25A8F63-F036-46CF-B663-A1F3DF4F4CA1}"/>
              </a:ext>
            </a:extLst>
          </p:cNvPr>
          <p:cNvSpPr/>
          <p:nvPr/>
        </p:nvSpPr>
        <p:spPr>
          <a:xfrm>
            <a:off x="209550" y="1514475"/>
            <a:ext cx="4356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㊱コントロールパネルから拠点アイコンをクリック</a:t>
            </a:r>
          </a:p>
        </p:txBody>
      </p:sp>
      <p:pic>
        <p:nvPicPr>
          <p:cNvPr id="83975" name="図 11">
            <a:extLst>
              <a:ext uri="{FF2B5EF4-FFF2-40B4-BE49-F238E27FC236}">
                <a16:creationId xmlns:a16="http://schemas.microsoft.com/office/drawing/2014/main" id="{69D71328-C9BB-4F1E-97A1-266B9C1FF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4846638"/>
            <a:ext cx="8585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正方形/長方形 55">
            <a:extLst>
              <a:ext uri="{FF2B5EF4-FFF2-40B4-BE49-F238E27FC236}">
                <a16:creationId xmlns:a16="http://schemas.microsoft.com/office/drawing/2014/main" id="{E959C929-F9A7-4A9E-9ADC-FC0A5EB087E1}"/>
              </a:ext>
            </a:extLst>
          </p:cNvPr>
          <p:cNvSpPr/>
          <p:nvPr/>
        </p:nvSpPr>
        <p:spPr>
          <a:xfrm>
            <a:off x="215900" y="4221163"/>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㊲拠点一覧から該当の拠点名をクリック</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拠点はオーダー完了直後に表示されます。回線一括申込の場合は、回線工事完了後翌日に表示されます。</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図 2">
            <a:extLst>
              <a:ext uri="{FF2B5EF4-FFF2-40B4-BE49-F238E27FC236}">
                <a16:creationId xmlns:a16="http://schemas.microsoft.com/office/drawing/2014/main" id="{6305FBA1-7F92-4C25-BF8B-F0B7B3052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6263"/>
            <a:ext cx="340042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99B6F449-711E-49D8-ACE0-C2529FFACF8F}"/>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D56E71C7-F771-48B4-A753-9C90B26E7C48}"/>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51B7D96E-5ED6-4405-90AE-633055B75F85}"/>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A9A3893-5DA2-4925-B89F-B1883A4B47B7}"/>
              </a:ext>
            </a:extLst>
          </p:cNvPr>
          <p:cNvSpPr/>
          <p:nvPr/>
        </p:nvSpPr>
        <p:spPr>
          <a:xfrm>
            <a:off x="209550" y="1514475"/>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㊳</a:t>
            </a:r>
            <a:r>
              <a:rPr lang="en-US" altLang="ja-JP" sz="1400" dirty="0">
                <a:solidFill>
                  <a:schemeClr val="bg1">
                    <a:lumMod val="50000"/>
                  </a:schemeClr>
                </a:solidFill>
              </a:rPr>
              <a:t>WAN</a:t>
            </a:r>
            <a:r>
              <a:rPr lang="ja-JP" altLang="en-US" sz="1400" dirty="0">
                <a:solidFill>
                  <a:schemeClr val="bg1">
                    <a:lumMod val="50000"/>
                  </a:schemeClr>
                </a:solidFill>
              </a:rPr>
              <a:t>ポート設定を行います。ペンマークをクリック</a:t>
            </a:r>
          </a:p>
        </p:txBody>
      </p:sp>
      <p:sp>
        <p:nvSpPr>
          <p:cNvPr id="5" name="正方形/長方形 4">
            <a:extLst>
              <a:ext uri="{FF2B5EF4-FFF2-40B4-BE49-F238E27FC236}">
                <a16:creationId xmlns:a16="http://schemas.microsoft.com/office/drawing/2014/main" id="{91A394B9-E49B-4BFC-A885-15007C80D613}"/>
              </a:ext>
            </a:extLst>
          </p:cNvPr>
          <p:cNvSpPr/>
          <p:nvPr/>
        </p:nvSpPr>
        <p:spPr>
          <a:xfrm>
            <a:off x="3273425" y="2205038"/>
            <a:ext cx="32702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4" name="正方形/長方形 13">
            <a:extLst>
              <a:ext uri="{FF2B5EF4-FFF2-40B4-BE49-F238E27FC236}">
                <a16:creationId xmlns:a16="http://schemas.microsoft.com/office/drawing/2014/main" id="{7A2577BD-8789-450D-8809-A76E4DE46AD3}"/>
              </a:ext>
            </a:extLst>
          </p:cNvPr>
          <p:cNvSpPr/>
          <p:nvPr/>
        </p:nvSpPr>
        <p:spPr>
          <a:xfrm>
            <a:off x="209550" y="4237038"/>
            <a:ext cx="83947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㊴「接続方式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」から「</a:t>
            </a:r>
            <a:r>
              <a:rPr lang="en-US" altLang="ja-JP" sz="1400" dirty="0">
                <a:solidFill>
                  <a:schemeClr val="bg1">
                    <a:lumMod val="50000"/>
                  </a:schemeClr>
                </a:solidFill>
              </a:rPr>
              <a:t>DHCP+IPv6</a:t>
            </a:r>
            <a:r>
              <a:rPr lang="ja-JP" altLang="en-US" sz="1400" dirty="0">
                <a:solidFill>
                  <a:schemeClr val="bg1">
                    <a:lumMod val="50000"/>
                  </a:schemeClr>
                </a:solidFill>
              </a:rPr>
              <a:t>」をプルダウンから設定し、「更新」をクリック</a:t>
            </a:r>
          </a:p>
        </p:txBody>
      </p:sp>
      <p:pic>
        <p:nvPicPr>
          <p:cNvPr id="85001" name="図 9">
            <a:extLst>
              <a:ext uri="{FF2B5EF4-FFF2-40B4-BE49-F238E27FC236}">
                <a16:creationId xmlns:a16="http://schemas.microsoft.com/office/drawing/2014/main" id="{8F8B5DA2-9F69-41C4-B27D-8812C2EB3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4776788"/>
            <a:ext cx="34671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図 9">
            <a:extLst>
              <a:ext uri="{FF2B5EF4-FFF2-40B4-BE49-F238E27FC236}">
                <a16:creationId xmlns:a16="http://schemas.microsoft.com/office/drawing/2014/main" id="{851BC1DD-D22A-4244-9718-71BF30DB6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95438"/>
            <a:ext cx="24574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D175F19D-0793-4B42-87B2-699640D9A706}"/>
              </a:ext>
            </a:extLst>
          </p:cNvPr>
          <p:cNvSpPr/>
          <p:nvPr/>
        </p:nvSpPr>
        <p:spPr>
          <a:xfrm>
            <a:off x="1497013" y="2957513"/>
            <a:ext cx="684212" cy="268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362" name="タイトル 2">
            <a:extLst>
              <a:ext uri="{FF2B5EF4-FFF2-40B4-BE49-F238E27FC236}">
                <a16:creationId xmlns:a16="http://schemas.microsoft.com/office/drawing/2014/main" id="{A07BC38D-AA4E-4221-8B90-18633EC6F271}"/>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70812C6E-083F-4E0E-AC74-953918345D88}"/>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16472443-178E-4AED-9607-0CB534515876}"/>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27CF58D7-536D-4799-826A-BD6C7CB09988}"/>
              </a:ext>
            </a:extLst>
          </p:cNvPr>
          <p:cNvSpPr/>
          <p:nvPr/>
        </p:nvSpPr>
        <p:spPr>
          <a:xfrm>
            <a:off x="209550" y="1309688"/>
            <a:ext cx="565785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㊵</a:t>
            </a:r>
            <a:r>
              <a:rPr lang="en-US" altLang="ja-JP" sz="1400" dirty="0">
                <a:solidFill>
                  <a:schemeClr val="bg1">
                    <a:lumMod val="50000"/>
                  </a:schemeClr>
                </a:solidFill>
              </a:rPr>
              <a:t>LAN</a:t>
            </a:r>
            <a:r>
              <a:rPr lang="ja-JP" altLang="en-US" sz="1400" dirty="0">
                <a:solidFill>
                  <a:schemeClr val="bg1">
                    <a:lumMod val="50000"/>
                  </a:schemeClr>
                </a:solidFill>
              </a:rPr>
              <a:t>ポート設定を行います。</a:t>
            </a:r>
            <a:r>
              <a:rPr lang="en-US" altLang="ja-JP" sz="1400" dirty="0">
                <a:solidFill>
                  <a:schemeClr val="bg1">
                    <a:lumMod val="50000"/>
                  </a:schemeClr>
                </a:solidFill>
              </a:rPr>
              <a:t>lan-1</a:t>
            </a:r>
            <a:r>
              <a:rPr lang="ja-JP" altLang="en-US" sz="1400" dirty="0">
                <a:solidFill>
                  <a:schemeClr val="bg1">
                    <a:lumMod val="50000"/>
                  </a:schemeClr>
                </a:solidFill>
              </a:rPr>
              <a:t>の「</a:t>
            </a:r>
            <a:r>
              <a:rPr lang="en-US" altLang="ja-JP" sz="1400" dirty="0">
                <a:solidFill>
                  <a:schemeClr val="bg1">
                    <a:lumMod val="50000"/>
                  </a:schemeClr>
                </a:solidFill>
              </a:rPr>
              <a:t>Port</a:t>
            </a:r>
            <a:r>
              <a:rPr lang="ja-JP" altLang="en-US" sz="1400" dirty="0">
                <a:solidFill>
                  <a:schemeClr val="bg1">
                    <a:lumMod val="50000"/>
                  </a:schemeClr>
                </a:solidFill>
              </a:rPr>
              <a:t>追加」をクリック</a:t>
            </a:r>
          </a:p>
        </p:txBody>
      </p:sp>
      <p:sp>
        <p:nvSpPr>
          <p:cNvPr id="16" name="正方形/長方形 15">
            <a:extLst>
              <a:ext uri="{FF2B5EF4-FFF2-40B4-BE49-F238E27FC236}">
                <a16:creationId xmlns:a16="http://schemas.microsoft.com/office/drawing/2014/main" id="{C411D92D-CB19-4821-9657-D15421D4187C}"/>
              </a:ext>
            </a:extLst>
          </p:cNvPr>
          <p:cNvSpPr/>
          <p:nvPr/>
        </p:nvSpPr>
        <p:spPr>
          <a:xfrm>
            <a:off x="222250" y="3448050"/>
            <a:ext cx="8526463" cy="452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㊶ネットワーク選択を作成した「ネットワーク名」をプルダウンから選択</a:t>
            </a:r>
            <a:endParaRPr lang="en-US" altLang="ja-JP" sz="1400" dirty="0">
              <a:solidFill>
                <a:schemeClr val="bg1">
                  <a:lumMod val="50000"/>
                </a:schemeClr>
              </a:solidFill>
            </a:endParaRPr>
          </a:p>
          <a:p>
            <a:pPr>
              <a:defRPr/>
            </a:pPr>
            <a:r>
              <a:rPr lang="ja-JP" altLang="en-US" sz="1400" dirty="0">
                <a:solidFill>
                  <a:schemeClr val="bg1">
                    <a:lumMod val="50000"/>
                  </a:schemeClr>
                </a:solidFill>
              </a:rPr>
              <a:t>　インターネットブレイクアウトポリシーを⑯で作成したインターネットブレイクアウトポリシー名をプルダウンから選択</a:t>
            </a:r>
            <a:endParaRPr lang="en-US" altLang="ja-JP" sz="1400" dirty="0">
              <a:solidFill>
                <a:srgbClr val="FF0000"/>
              </a:solidFill>
            </a:endParaRPr>
          </a:p>
        </p:txBody>
      </p:sp>
      <p:pic>
        <p:nvPicPr>
          <p:cNvPr id="86025" name="図 8">
            <a:extLst>
              <a:ext uri="{FF2B5EF4-FFF2-40B4-BE49-F238E27FC236}">
                <a16:creationId xmlns:a16="http://schemas.microsoft.com/office/drawing/2014/main" id="{B85CE7C5-1150-4A66-9C25-E3C1DFAA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311650"/>
            <a:ext cx="84343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B4779084-1BCF-4228-84EF-47D2E627EAF9}"/>
              </a:ext>
            </a:extLst>
          </p:cNvPr>
          <p:cNvSpPr/>
          <p:nvPr/>
        </p:nvSpPr>
        <p:spPr>
          <a:xfrm>
            <a:off x="611188" y="5157788"/>
            <a:ext cx="7848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8" name="正方形/長方形 17">
            <a:extLst>
              <a:ext uri="{FF2B5EF4-FFF2-40B4-BE49-F238E27FC236}">
                <a16:creationId xmlns:a16="http://schemas.microsoft.com/office/drawing/2014/main" id="{A82EACEC-6501-4538-8772-9056508DB5E2}"/>
              </a:ext>
            </a:extLst>
          </p:cNvPr>
          <p:cNvSpPr/>
          <p:nvPr/>
        </p:nvSpPr>
        <p:spPr>
          <a:xfrm>
            <a:off x="603250" y="5880100"/>
            <a:ext cx="7848600" cy="303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DEE882A8-960F-4725-B4C0-9ED8015DBAE5}"/>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B9F57593-5ABE-4CE2-9EDD-1CE97668806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842D411-9B74-4EF4-8132-6B10B507164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DB76EA88-4910-4342-ABEC-C26E464F3D18}"/>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㊷</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LAN</a:t>
            </a:r>
            <a:r>
              <a:rPr lang="ja-JP" altLang="en-US" sz="1400" b="1" dirty="0">
                <a:solidFill>
                  <a:srgbClr val="C00000"/>
                </a:solidFill>
              </a:rPr>
              <a:t>アドレス</a:t>
            </a:r>
            <a:r>
              <a:rPr lang="ja-JP" altLang="en-US" sz="1400" dirty="0">
                <a:solidFill>
                  <a:schemeClr val="bg1">
                    <a:lumMod val="50000"/>
                  </a:schemeClr>
                </a:solidFill>
              </a:rPr>
              <a:t>：利用拠点のネットワーク（セグメント）、エッジ装置の</a:t>
            </a:r>
            <a:r>
              <a:rPr lang="en-US" altLang="ja-JP" sz="1400" dirty="0">
                <a:solidFill>
                  <a:schemeClr val="bg1">
                    <a:lumMod val="50000"/>
                  </a:schemeClr>
                </a:solidFill>
              </a:rPr>
              <a:t>IP</a:t>
            </a:r>
            <a:r>
              <a:rPr lang="ja-JP" altLang="en-US" sz="1400" dirty="0">
                <a:solidFill>
                  <a:schemeClr val="bg1">
                    <a:lumMod val="50000"/>
                  </a:schemeClr>
                </a:solidFill>
              </a:rPr>
              <a:t>アドレスを設定します</a:t>
            </a:r>
            <a:endParaRPr lang="en-US" altLang="ja-JP" sz="1400" dirty="0">
              <a:solidFill>
                <a:schemeClr val="bg1">
                  <a:lumMod val="50000"/>
                </a:schemeClr>
              </a:solidFill>
            </a:endParaRPr>
          </a:p>
        </p:txBody>
      </p:sp>
      <p:sp>
        <p:nvSpPr>
          <p:cNvPr id="87046" name="Rectangle 45">
            <a:extLst>
              <a:ext uri="{FF2B5EF4-FFF2-40B4-BE49-F238E27FC236}">
                <a16:creationId xmlns:a16="http://schemas.microsoft.com/office/drawing/2014/main" id="{EF9CB56E-856B-49AD-81EE-F2E3ABD01FDA}"/>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87047" name="Line 50">
            <a:extLst>
              <a:ext uri="{FF2B5EF4-FFF2-40B4-BE49-F238E27FC236}">
                <a16:creationId xmlns:a16="http://schemas.microsoft.com/office/drawing/2014/main" id="{70FEE817-0B0A-4D80-8FFB-8A789143293A}"/>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87048" name="Group 53">
            <a:extLst>
              <a:ext uri="{FF2B5EF4-FFF2-40B4-BE49-F238E27FC236}">
                <a16:creationId xmlns:a16="http://schemas.microsoft.com/office/drawing/2014/main" id="{7FDD66F3-3A31-4359-B728-64A6DDFA314D}"/>
              </a:ext>
            </a:extLst>
          </p:cNvPr>
          <p:cNvGrpSpPr>
            <a:grpSpLocks/>
          </p:cNvGrpSpPr>
          <p:nvPr/>
        </p:nvGrpSpPr>
        <p:grpSpPr bwMode="auto">
          <a:xfrm>
            <a:off x="682625" y="5197475"/>
            <a:ext cx="517525" cy="390525"/>
            <a:chOff x="7890996" y="3030768"/>
            <a:chExt cx="762" cy="606"/>
          </a:xfrm>
        </p:grpSpPr>
        <p:sp>
          <p:nvSpPr>
            <p:cNvPr id="87058" name="Freeform 54">
              <a:extLst>
                <a:ext uri="{FF2B5EF4-FFF2-40B4-BE49-F238E27FC236}">
                  <a16:creationId xmlns:a16="http://schemas.microsoft.com/office/drawing/2014/main" id="{FB209353-D474-4843-912D-4670791F62BC}"/>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87059" name="Freeform 55">
              <a:extLst>
                <a:ext uri="{FF2B5EF4-FFF2-40B4-BE49-F238E27FC236}">
                  <a16:creationId xmlns:a16="http://schemas.microsoft.com/office/drawing/2014/main" id="{BCCBB47F-6028-4B42-B69C-E6C588A5E854}"/>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87060" name="Freeform 56">
              <a:extLst>
                <a:ext uri="{FF2B5EF4-FFF2-40B4-BE49-F238E27FC236}">
                  <a16:creationId xmlns:a16="http://schemas.microsoft.com/office/drawing/2014/main" id="{F64B9D06-D2A1-4156-B31F-A753A6C9A3A0}"/>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87049" name="Line 50">
            <a:extLst>
              <a:ext uri="{FF2B5EF4-FFF2-40B4-BE49-F238E27FC236}">
                <a16:creationId xmlns:a16="http://schemas.microsoft.com/office/drawing/2014/main" id="{74587BD8-4BB1-46EE-85FB-E589A0632E9D}"/>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EDAACD0D-398D-4622-B131-ADE466A6FDFB}"/>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3624F9F8-8FF3-431A-829E-DB944FD15766}"/>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3061A781-1D46-4C17-BDC5-5F16E7E7572E}"/>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87053" name="図 24">
            <a:extLst>
              <a:ext uri="{FF2B5EF4-FFF2-40B4-BE49-F238E27FC236}">
                <a16:creationId xmlns:a16="http://schemas.microsoft.com/office/drawing/2014/main" id="{7B54E478-6981-4FAE-B438-F710AE5F3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3263900"/>
            <a:ext cx="5143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a:extLst>
              <a:ext uri="{FF2B5EF4-FFF2-40B4-BE49-F238E27FC236}">
                <a16:creationId xmlns:a16="http://schemas.microsoft.com/office/drawing/2014/main" id="{0159CBE6-6252-4CA2-8FC0-B29C18655448}"/>
              </a:ext>
            </a:extLst>
          </p:cNvPr>
          <p:cNvSpPr/>
          <p:nvPr/>
        </p:nvSpPr>
        <p:spPr>
          <a:xfrm>
            <a:off x="1412875" y="3495675"/>
            <a:ext cx="1646238"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050" dirty="0">
                <a:solidFill>
                  <a:srgbClr val="FF0000"/>
                </a:solidFill>
              </a:rPr>
              <a:t>営業所</a:t>
            </a:r>
            <a:r>
              <a:rPr lang="en-US" altLang="ja-JP" sz="1050" dirty="0">
                <a:solidFill>
                  <a:srgbClr val="FF0000"/>
                </a:solidFill>
              </a:rPr>
              <a:t>A</a:t>
            </a:r>
          </a:p>
          <a:p>
            <a:pPr algn="r">
              <a:defRPr/>
            </a:pPr>
            <a:r>
              <a:rPr lang="en-US" altLang="ja-JP" sz="1050" dirty="0">
                <a:solidFill>
                  <a:srgbClr val="FF0000"/>
                </a:solidFill>
              </a:rPr>
              <a:t>192.168.1.0/24</a:t>
            </a:r>
            <a:endParaRPr lang="ja-JP" altLang="en-US" sz="1050" dirty="0">
              <a:solidFill>
                <a:srgbClr val="FF0000"/>
              </a:solidFill>
            </a:endParaRPr>
          </a:p>
        </p:txBody>
      </p:sp>
      <p:sp>
        <p:nvSpPr>
          <p:cNvPr id="29" name="正方形/長方形 28">
            <a:extLst>
              <a:ext uri="{FF2B5EF4-FFF2-40B4-BE49-F238E27FC236}">
                <a16:creationId xmlns:a16="http://schemas.microsoft.com/office/drawing/2014/main" id="{478ABAB2-1A0E-4E8A-B3AA-34C058095730}"/>
              </a:ext>
            </a:extLst>
          </p:cNvPr>
          <p:cNvSpPr/>
          <p:nvPr/>
        </p:nvSpPr>
        <p:spPr>
          <a:xfrm>
            <a:off x="425450" y="4219575"/>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192.168.1.1</a:t>
            </a:r>
            <a:endParaRPr lang="ja-JP" altLang="en-US" sz="1050" dirty="0">
              <a:solidFill>
                <a:srgbClr val="FF0000"/>
              </a:solidFill>
            </a:endParaRPr>
          </a:p>
        </p:txBody>
      </p:sp>
      <p:cxnSp>
        <p:nvCxnSpPr>
          <p:cNvPr id="27" name="直線矢印コネクタ 26">
            <a:extLst>
              <a:ext uri="{FF2B5EF4-FFF2-40B4-BE49-F238E27FC236}">
                <a16:creationId xmlns:a16="http://schemas.microsoft.com/office/drawing/2014/main" id="{EC063A4B-7B21-4311-9A4E-EEB4432474E4}"/>
              </a:ext>
            </a:extLst>
          </p:cNvPr>
          <p:cNvCxnSpPr/>
          <p:nvPr/>
        </p:nvCxnSpPr>
        <p:spPr>
          <a:xfrm flipH="1" flipV="1">
            <a:off x="2916238" y="3860800"/>
            <a:ext cx="576262" cy="369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77F0E36-B8D1-4AFA-9743-68B8924E7A8E}"/>
              </a:ext>
            </a:extLst>
          </p:cNvPr>
          <p:cNvCxnSpPr>
            <a:cxnSpLocks/>
          </p:cNvCxnSpPr>
          <p:nvPr/>
        </p:nvCxnSpPr>
        <p:spPr>
          <a:xfrm flipH="1" flipV="1">
            <a:off x="2033588" y="4402138"/>
            <a:ext cx="1458912" cy="615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758BEED4-2FB1-4ABA-90CD-36D45998C6FD}"/>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950E3C9C-8B5F-4C86-8BF0-7DC7A5995AB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3F72E1E-2348-4B88-96CF-81A984B7D122}"/>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C99EA053-B776-49D7-80CA-0D5BC35738BF}"/>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㊸</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88070" name="Rectangle 45">
            <a:extLst>
              <a:ext uri="{FF2B5EF4-FFF2-40B4-BE49-F238E27FC236}">
                <a16:creationId xmlns:a16="http://schemas.microsoft.com/office/drawing/2014/main" id="{578B7BA1-AECB-4879-BDF6-6B909288D072}"/>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88071" name="Line 50">
            <a:extLst>
              <a:ext uri="{FF2B5EF4-FFF2-40B4-BE49-F238E27FC236}">
                <a16:creationId xmlns:a16="http://schemas.microsoft.com/office/drawing/2014/main" id="{3999B63F-6815-475E-BF9B-6F7B0E4B1CE4}"/>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88072" name="Group 53">
            <a:extLst>
              <a:ext uri="{FF2B5EF4-FFF2-40B4-BE49-F238E27FC236}">
                <a16:creationId xmlns:a16="http://schemas.microsoft.com/office/drawing/2014/main" id="{894F7E0C-4B82-4A6A-A2E3-7A7D7C5A53BC}"/>
              </a:ext>
            </a:extLst>
          </p:cNvPr>
          <p:cNvGrpSpPr>
            <a:grpSpLocks/>
          </p:cNvGrpSpPr>
          <p:nvPr/>
        </p:nvGrpSpPr>
        <p:grpSpPr bwMode="auto">
          <a:xfrm>
            <a:off x="682625" y="4989513"/>
            <a:ext cx="517525" cy="390525"/>
            <a:chOff x="7890996" y="3030768"/>
            <a:chExt cx="762" cy="606"/>
          </a:xfrm>
        </p:grpSpPr>
        <p:sp>
          <p:nvSpPr>
            <p:cNvPr id="88080" name="Freeform 54">
              <a:extLst>
                <a:ext uri="{FF2B5EF4-FFF2-40B4-BE49-F238E27FC236}">
                  <a16:creationId xmlns:a16="http://schemas.microsoft.com/office/drawing/2014/main" id="{87C79F65-235D-41F3-8718-12F8E0F8484B}"/>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88081" name="Freeform 55">
              <a:extLst>
                <a:ext uri="{FF2B5EF4-FFF2-40B4-BE49-F238E27FC236}">
                  <a16:creationId xmlns:a16="http://schemas.microsoft.com/office/drawing/2014/main" id="{CBCD463D-9289-485C-81FA-6E48C0AEA50E}"/>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88082" name="Freeform 56">
              <a:extLst>
                <a:ext uri="{FF2B5EF4-FFF2-40B4-BE49-F238E27FC236}">
                  <a16:creationId xmlns:a16="http://schemas.microsoft.com/office/drawing/2014/main" id="{80553C58-AE07-4354-B0C8-B1B848403070}"/>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88073" name="Line 50">
            <a:extLst>
              <a:ext uri="{FF2B5EF4-FFF2-40B4-BE49-F238E27FC236}">
                <a16:creationId xmlns:a16="http://schemas.microsoft.com/office/drawing/2014/main" id="{4ACF6CEE-94B4-4854-BFC5-80C7BAD94634}"/>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75CF15E5-F903-424E-95A1-001DE7F3E8DF}"/>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CA4DECE2-FB87-4C10-9C49-BA94805178C5}"/>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1CBBC52B-48D9-48D4-90BE-F3630C67953C}"/>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88077" name="図 2">
            <a:extLst>
              <a:ext uri="{FF2B5EF4-FFF2-40B4-BE49-F238E27FC236}">
                <a16:creationId xmlns:a16="http://schemas.microsoft.com/office/drawing/2014/main" id="{D68BAF59-6365-44A6-A875-5C4A44B74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3" y="2466975"/>
            <a:ext cx="55594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矢印コネクタ 32">
            <a:extLst>
              <a:ext uri="{FF2B5EF4-FFF2-40B4-BE49-F238E27FC236}">
                <a16:creationId xmlns:a16="http://schemas.microsoft.com/office/drawing/2014/main" id="{B3B3EB80-171B-43D9-8B61-58AEAC11FE80}"/>
              </a:ext>
            </a:extLst>
          </p:cNvPr>
          <p:cNvCxnSpPr>
            <a:cxnSpLocks/>
          </p:cNvCxnSpPr>
          <p:nvPr/>
        </p:nvCxnSpPr>
        <p:spPr>
          <a:xfrm flipH="1" flipV="1">
            <a:off x="2700338" y="5459413"/>
            <a:ext cx="868362" cy="450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E45550EB-6667-4A2F-A5CA-96F887D313B4}"/>
              </a:ext>
            </a:extLst>
          </p:cNvPr>
          <p:cNvSpPr/>
          <p:nvPr/>
        </p:nvSpPr>
        <p:spPr>
          <a:xfrm>
            <a:off x="1249363" y="5118100"/>
            <a:ext cx="1736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IP</a:t>
            </a:r>
            <a:r>
              <a:rPr lang="ja-JP" altLang="en-US" sz="1050" dirty="0">
                <a:solidFill>
                  <a:srgbClr val="FF0000"/>
                </a:solidFill>
              </a:rPr>
              <a:t>：</a:t>
            </a:r>
            <a:r>
              <a:rPr lang="en-US" altLang="ja-JP" sz="1050" dirty="0">
                <a:solidFill>
                  <a:srgbClr val="FF0000"/>
                </a:solidFill>
              </a:rPr>
              <a:t>192.168.1.101</a:t>
            </a:r>
            <a:endParaRPr lang="ja-JP" altLang="en-US" sz="1050" dirty="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B5F903F9-DA1B-4D29-B0EE-81CE48E1F6B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471C0330-1A5C-4E3E-9334-2642550AEC11}"/>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856A569-E1BD-4360-A206-9F68FA636B4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5355DF81-C06D-4313-BED2-A2FA1263C76D}"/>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㊹</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89094" name="Rectangle 45">
            <a:extLst>
              <a:ext uri="{FF2B5EF4-FFF2-40B4-BE49-F238E27FC236}">
                <a16:creationId xmlns:a16="http://schemas.microsoft.com/office/drawing/2014/main" id="{69497BDA-DA84-4DF5-B485-8C1CC37FE453}"/>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89095" name="Line 50">
            <a:extLst>
              <a:ext uri="{FF2B5EF4-FFF2-40B4-BE49-F238E27FC236}">
                <a16:creationId xmlns:a16="http://schemas.microsoft.com/office/drawing/2014/main" id="{7683DC7A-F27E-49F8-8FF8-7167791711B6}"/>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89096" name="Group 53">
            <a:extLst>
              <a:ext uri="{FF2B5EF4-FFF2-40B4-BE49-F238E27FC236}">
                <a16:creationId xmlns:a16="http://schemas.microsoft.com/office/drawing/2014/main" id="{AC3A36B2-BFEF-409B-AAED-CE6A0B0698AF}"/>
              </a:ext>
            </a:extLst>
          </p:cNvPr>
          <p:cNvGrpSpPr>
            <a:grpSpLocks/>
          </p:cNvGrpSpPr>
          <p:nvPr/>
        </p:nvGrpSpPr>
        <p:grpSpPr bwMode="auto">
          <a:xfrm>
            <a:off x="682625" y="4989513"/>
            <a:ext cx="517525" cy="390525"/>
            <a:chOff x="7890996" y="3030768"/>
            <a:chExt cx="762" cy="606"/>
          </a:xfrm>
        </p:grpSpPr>
        <p:sp>
          <p:nvSpPr>
            <p:cNvPr id="89107" name="Freeform 54">
              <a:extLst>
                <a:ext uri="{FF2B5EF4-FFF2-40B4-BE49-F238E27FC236}">
                  <a16:creationId xmlns:a16="http://schemas.microsoft.com/office/drawing/2014/main" id="{F0991FF4-09A1-4BB1-B920-D09B09849056}"/>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89108" name="Freeform 55">
              <a:extLst>
                <a:ext uri="{FF2B5EF4-FFF2-40B4-BE49-F238E27FC236}">
                  <a16:creationId xmlns:a16="http://schemas.microsoft.com/office/drawing/2014/main" id="{C49FBF5B-E872-4287-A850-FFA3FDC2B77A}"/>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89109" name="Freeform 56">
              <a:extLst>
                <a:ext uri="{FF2B5EF4-FFF2-40B4-BE49-F238E27FC236}">
                  <a16:creationId xmlns:a16="http://schemas.microsoft.com/office/drawing/2014/main" id="{82AD9051-B3F7-46CA-BC6F-5C5D5EBFB555}"/>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89097" name="Line 50">
            <a:extLst>
              <a:ext uri="{FF2B5EF4-FFF2-40B4-BE49-F238E27FC236}">
                <a16:creationId xmlns:a16="http://schemas.microsoft.com/office/drawing/2014/main" id="{2246789F-BB01-4929-9F58-E1295A95C54B}"/>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9731E5A3-FCD4-4D88-99B8-91A0FAA2D451}"/>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7167055B-34AB-4EC1-8E0B-D1CB6A197BC7}"/>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C36E3232-15A6-4C5F-819B-1517658C8075}"/>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89101" name="図 8">
            <a:extLst>
              <a:ext uri="{FF2B5EF4-FFF2-40B4-BE49-F238E27FC236}">
                <a16:creationId xmlns:a16="http://schemas.microsoft.com/office/drawing/2014/main" id="{53B7881B-10F4-4A62-91A6-351C7EB91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8" y="2349500"/>
            <a:ext cx="36480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9638EF70-5827-4F97-BB5B-D132D20DEDE6}"/>
              </a:ext>
            </a:extLst>
          </p:cNvPr>
          <p:cNvSpPr/>
          <p:nvPr/>
        </p:nvSpPr>
        <p:spPr>
          <a:xfrm>
            <a:off x="1187450" y="5118100"/>
            <a:ext cx="208915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DNS</a:t>
            </a:r>
            <a:r>
              <a:rPr lang="ja-JP" altLang="en-US" sz="1050" dirty="0">
                <a:solidFill>
                  <a:srgbClr val="FF0000"/>
                </a:solidFill>
              </a:rPr>
              <a:t>１：</a:t>
            </a:r>
            <a:r>
              <a:rPr lang="en-US" altLang="ja-JP" sz="1050" dirty="0">
                <a:solidFill>
                  <a:srgbClr val="FF0000"/>
                </a:solidFill>
              </a:rPr>
              <a:t>1.1.1.1</a:t>
            </a:r>
          </a:p>
          <a:p>
            <a:pPr>
              <a:defRPr/>
            </a:pPr>
            <a:r>
              <a:rPr lang="en-US" altLang="ja-JP" sz="1050" dirty="0">
                <a:solidFill>
                  <a:srgbClr val="FF0000"/>
                </a:solidFill>
              </a:rPr>
              <a:t>DNS</a:t>
            </a:r>
            <a:r>
              <a:rPr lang="ja-JP" altLang="en-US" sz="1050" dirty="0">
                <a:solidFill>
                  <a:srgbClr val="FF0000"/>
                </a:solidFill>
              </a:rPr>
              <a:t>２：</a:t>
            </a:r>
            <a:r>
              <a:rPr lang="en-US" altLang="ja-JP" sz="1050" dirty="0">
                <a:solidFill>
                  <a:srgbClr val="FF0000"/>
                </a:solidFill>
              </a:rPr>
              <a:t>8.8.8.8</a:t>
            </a:r>
          </a:p>
          <a:p>
            <a:pPr>
              <a:defRPr/>
            </a:pPr>
            <a:r>
              <a:rPr lang="ja-JP" altLang="en-US" sz="1050" dirty="0">
                <a:solidFill>
                  <a:srgbClr val="FF0000"/>
                </a:solidFill>
              </a:rPr>
              <a:t>リースタイム：</a:t>
            </a:r>
            <a:r>
              <a:rPr lang="en-US" altLang="ja-JP" sz="1050" dirty="0">
                <a:solidFill>
                  <a:srgbClr val="FF0000"/>
                </a:solidFill>
              </a:rPr>
              <a:t>600-7200</a:t>
            </a:r>
            <a:endParaRPr lang="ja-JP" altLang="en-US" sz="1050" dirty="0">
              <a:solidFill>
                <a:srgbClr val="FF0000"/>
              </a:solidFill>
            </a:endParaRPr>
          </a:p>
        </p:txBody>
      </p:sp>
      <p:cxnSp>
        <p:nvCxnSpPr>
          <p:cNvPr id="33" name="直線矢印コネクタ 32">
            <a:extLst>
              <a:ext uri="{FF2B5EF4-FFF2-40B4-BE49-F238E27FC236}">
                <a16:creationId xmlns:a16="http://schemas.microsoft.com/office/drawing/2014/main" id="{4CDB5772-CA79-41A5-B37A-B7B09868199F}"/>
              </a:ext>
            </a:extLst>
          </p:cNvPr>
          <p:cNvCxnSpPr>
            <a:cxnSpLocks/>
          </p:cNvCxnSpPr>
          <p:nvPr/>
        </p:nvCxnSpPr>
        <p:spPr>
          <a:xfrm flipH="1">
            <a:off x="2514600" y="3078163"/>
            <a:ext cx="1870075" cy="21288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0C288F5-AB6A-42CB-B76B-EAECB47E3260}"/>
              </a:ext>
            </a:extLst>
          </p:cNvPr>
          <p:cNvCxnSpPr>
            <a:cxnSpLocks/>
          </p:cNvCxnSpPr>
          <p:nvPr/>
        </p:nvCxnSpPr>
        <p:spPr>
          <a:xfrm flipH="1">
            <a:off x="2536825" y="3770313"/>
            <a:ext cx="1846263" cy="1549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753BF36-3290-4EAD-9241-A37CA480E5B5}"/>
              </a:ext>
            </a:extLst>
          </p:cNvPr>
          <p:cNvCxnSpPr>
            <a:cxnSpLocks/>
          </p:cNvCxnSpPr>
          <p:nvPr/>
        </p:nvCxnSpPr>
        <p:spPr>
          <a:xfrm flipH="1">
            <a:off x="3132138" y="5589588"/>
            <a:ext cx="11223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62B1AD46-A792-4455-A203-DD4061148511}"/>
              </a:ext>
            </a:extLst>
          </p:cNvPr>
          <p:cNvCxnSpPr>
            <a:cxnSpLocks/>
          </p:cNvCxnSpPr>
          <p:nvPr/>
        </p:nvCxnSpPr>
        <p:spPr>
          <a:xfrm flipH="1" flipV="1">
            <a:off x="3132138" y="5734050"/>
            <a:ext cx="1122362" cy="574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図 8">
            <a:extLst>
              <a:ext uri="{FF2B5EF4-FFF2-40B4-BE49-F238E27FC236}">
                <a16:creationId xmlns:a16="http://schemas.microsoft.com/office/drawing/2014/main" id="{35E7DB6D-60A4-40B1-A357-70E070EF6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475" y="2873375"/>
            <a:ext cx="55260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45">
            <a:extLst>
              <a:ext uri="{FF2B5EF4-FFF2-40B4-BE49-F238E27FC236}">
                <a16:creationId xmlns:a16="http://schemas.microsoft.com/office/drawing/2014/main" id="{85D32224-1CF0-4843-9B7E-C05F75211836}"/>
              </a:ext>
            </a:extLst>
          </p:cNvPr>
          <p:cNvSpPr>
            <a:spLocks noChangeArrowheads="1"/>
          </p:cNvSpPr>
          <p:nvPr/>
        </p:nvSpPr>
        <p:spPr bwMode="auto">
          <a:xfrm>
            <a:off x="460375" y="3354388"/>
            <a:ext cx="2671763" cy="2468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90116" name="Line 50">
            <a:extLst>
              <a:ext uri="{FF2B5EF4-FFF2-40B4-BE49-F238E27FC236}">
                <a16:creationId xmlns:a16="http://schemas.microsoft.com/office/drawing/2014/main" id="{92C1A29B-51AD-4DC7-A5D0-44A00CB01B8F}"/>
              </a:ext>
            </a:extLst>
          </p:cNvPr>
          <p:cNvSpPr>
            <a:spLocks noChangeShapeType="1"/>
          </p:cNvSpPr>
          <p:nvPr/>
        </p:nvSpPr>
        <p:spPr bwMode="auto">
          <a:xfrm flipH="1">
            <a:off x="941388" y="5246688"/>
            <a:ext cx="1150937"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5362" name="タイトル 2">
            <a:extLst>
              <a:ext uri="{FF2B5EF4-FFF2-40B4-BE49-F238E27FC236}">
                <a16:creationId xmlns:a16="http://schemas.microsoft.com/office/drawing/2014/main" id="{6CEEC766-E68C-4F19-8EFD-D0A926C60B4C}"/>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E8817F0A-47BC-44C0-84DB-E26A30A5FA8D}"/>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014B447F-F2F4-4BE5-8A16-F1EF3123140B}"/>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3C23DF7C-1E04-4502-B081-702342912EB7}"/>
              </a:ext>
            </a:extLst>
          </p:cNvPr>
          <p:cNvSpPr/>
          <p:nvPr/>
        </p:nvSpPr>
        <p:spPr>
          <a:xfrm>
            <a:off x="209550" y="1538288"/>
            <a:ext cx="88265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㊺</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Static</a:t>
            </a:r>
            <a:r>
              <a:rPr lang="ja-JP" altLang="en-US" sz="1400" b="1" dirty="0">
                <a:solidFill>
                  <a:srgbClr val="C00000"/>
                </a:solidFill>
              </a:rPr>
              <a:t>ルート</a:t>
            </a:r>
            <a:r>
              <a:rPr lang="ja-JP" altLang="en-US" sz="1400" dirty="0">
                <a:solidFill>
                  <a:schemeClr val="bg1">
                    <a:lumMod val="50000"/>
                  </a:schemeClr>
                </a:solidFill>
              </a:rPr>
              <a:t>：</a:t>
            </a:r>
            <a:r>
              <a:rPr lang="en-US" altLang="ja-JP" sz="1400" dirty="0">
                <a:solidFill>
                  <a:schemeClr val="bg1">
                    <a:lumMod val="50000"/>
                  </a:schemeClr>
                </a:solidFill>
              </a:rPr>
              <a:t>LAN</a:t>
            </a:r>
            <a:r>
              <a:rPr lang="ja-JP" altLang="en-US" sz="1400" dirty="0">
                <a:solidFill>
                  <a:schemeClr val="bg1">
                    <a:lumMod val="50000"/>
                  </a:schemeClr>
                </a:solidFill>
              </a:rPr>
              <a:t>側複数セグメントの設定を行います。</a:t>
            </a:r>
            <a:endParaRPr lang="en-US" altLang="ja-JP" sz="1400" dirty="0">
              <a:solidFill>
                <a:srgbClr val="FF0000"/>
              </a:solidFill>
            </a:endParaRPr>
          </a:p>
        </p:txBody>
      </p:sp>
      <p:sp>
        <p:nvSpPr>
          <p:cNvPr id="90121" name="Line 50">
            <a:extLst>
              <a:ext uri="{FF2B5EF4-FFF2-40B4-BE49-F238E27FC236}">
                <a16:creationId xmlns:a16="http://schemas.microsoft.com/office/drawing/2014/main" id="{A6891E53-3743-4CFF-A5F0-73626ACCBF8A}"/>
              </a:ext>
            </a:extLst>
          </p:cNvPr>
          <p:cNvSpPr>
            <a:spLocks noChangeShapeType="1"/>
          </p:cNvSpPr>
          <p:nvPr/>
        </p:nvSpPr>
        <p:spPr bwMode="auto">
          <a:xfrm>
            <a:off x="941388" y="2944813"/>
            <a:ext cx="0" cy="2386012"/>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90122" name="Line 50">
            <a:extLst>
              <a:ext uri="{FF2B5EF4-FFF2-40B4-BE49-F238E27FC236}">
                <a16:creationId xmlns:a16="http://schemas.microsoft.com/office/drawing/2014/main" id="{F936E1FD-B413-45A2-9328-95C60AC97BBE}"/>
              </a:ext>
            </a:extLst>
          </p:cNvPr>
          <p:cNvSpPr>
            <a:spLocks noChangeShapeType="1"/>
          </p:cNvSpPr>
          <p:nvPr/>
        </p:nvSpPr>
        <p:spPr bwMode="auto">
          <a:xfrm flipH="1">
            <a:off x="776288" y="410210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1EBA106B-40A7-4DB5-A246-E23621EC3084}"/>
              </a:ext>
            </a:extLst>
          </p:cNvPr>
          <p:cNvSpPr/>
          <p:nvPr/>
        </p:nvSpPr>
        <p:spPr>
          <a:xfrm>
            <a:off x="647700" y="388143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E9BE68FA-0FB0-4A17-8C35-8A35F7B822B3}"/>
              </a:ext>
            </a:extLst>
          </p:cNvPr>
          <p:cNvSpPr/>
          <p:nvPr/>
        </p:nvSpPr>
        <p:spPr>
          <a:xfrm>
            <a:off x="179388" y="2565400"/>
            <a:ext cx="1854200" cy="573088"/>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AF298BAD-6AD8-45E3-B8E0-ADD12FC6F7CF}"/>
              </a:ext>
            </a:extLst>
          </p:cNvPr>
          <p:cNvSpPr/>
          <p:nvPr/>
        </p:nvSpPr>
        <p:spPr>
          <a:xfrm>
            <a:off x="641350" y="344963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6" name="正方形/長方形 25">
            <a:extLst>
              <a:ext uri="{FF2B5EF4-FFF2-40B4-BE49-F238E27FC236}">
                <a16:creationId xmlns:a16="http://schemas.microsoft.com/office/drawing/2014/main" id="{C41DA228-9064-4EF7-A6E2-33FB4C1F087A}"/>
              </a:ext>
            </a:extLst>
          </p:cNvPr>
          <p:cNvSpPr/>
          <p:nvPr/>
        </p:nvSpPr>
        <p:spPr>
          <a:xfrm>
            <a:off x="568325" y="50307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 name="楕円 1">
            <a:extLst>
              <a:ext uri="{FF2B5EF4-FFF2-40B4-BE49-F238E27FC236}">
                <a16:creationId xmlns:a16="http://schemas.microsoft.com/office/drawing/2014/main" id="{A7EE5A06-C8FC-434C-A424-D61448A3FDD4}"/>
              </a:ext>
            </a:extLst>
          </p:cNvPr>
          <p:cNvSpPr/>
          <p:nvPr/>
        </p:nvSpPr>
        <p:spPr>
          <a:xfrm>
            <a:off x="1908175" y="4959350"/>
            <a:ext cx="1108075" cy="573088"/>
          </a:xfrm>
          <a:prstGeom prst="ellipse">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rgbClr val="0070C0"/>
                </a:solidFill>
              </a:rPr>
              <a:t>10.0.0.0/16</a:t>
            </a:r>
            <a:endParaRPr lang="ja-JP" altLang="en-US" sz="1000" dirty="0">
              <a:solidFill>
                <a:srgbClr val="0070C0"/>
              </a:solidFill>
            </a:endParaRPr>
          </a:p>
        </p:txBody>
      </p:sp>
      <p:sp>
        <p:nvSpPr>
          <p:cNvPr id="29" name="正方形/長方形 28">
            <a:extLst>
              <a:ext uri="{FF2B5EF4-FFF2-40B4-BE49-F238E27FC236}">
                <a16:creationId xmlns:a16="http://schemas.microsoft.com/office/drawing/2014/main" id="{8D7F4524-E047-4101-840B-9FAEAF0AE829}"/>
              </a:ext>
            </a:extLst>
          </p:cNvPr>
          <p:cNvSpPr/>
          <p:nvPr/>
        </p:nvSpPr>
        <p:spPr>
          <a:xfrm>
            <a:off x="906463" y="4714875"/>
            <a:ext cx="1736725"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192.168.1.254</a:t>
            </a:r>
            <a:endParaRPr lang="ja-JP" altLang="en-US" sz="900" dirty="0">
              <a:solidFill>
                <a:srgbClr val="FF0000"/>
              </a:solidFill>
            </a:endParaRPr>
          </a:p>
        </p:txBody>
      </p:sp>
      <p:sp>
        <p:nvSpPr>
          <p:cNvPr id="3" name="矢印: 下 2">
            <a:extLst>
              <a:ext uri="{FF2B5EF4-FFF2-40B4-BE49-F238E27FC236}">
                <a16:creationId xmlns:a16="http://schemas.microsoft.com/office/drawing/2014/main" id="{DB072FB3-737F-40C6-9AF5-C9FEF92E76F2}"/>
              </a:ext>
            </a:extLst>
          </p:cNvPr>
          <p:cNvSpPr/>
          <p:nvPr/>
        </p:nvSpPr>
        <p:spPr>
          <a:xfrm>
            <a:off x="1031875" y="4297363"/>
            <a:ext cx="127000" cy="508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1" name="正方形/長方形 30">
            <a:extLst>
              <a:ext uri="{FF2B5EF4-FFF2-40B4-BE49-F238E27FC236}">
                <a16:creationId xmlns:a16="http://schemas.microsoft.com/office/drawing/2014/main" id="{96E54896-4D94-4208-865B-0A4462C5BC92}"/>
              </a:ext>
            </a:extLst>
          </p:cNvPr>
          <p:cNvSpPr/>
          <p:nvPr/>
        </p:nvSpPr>
        <p:spPr>
          <a:xfrm>
            <a:off x="1136650" y="4257675"/>
            <a:ext cx="1738313"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10.0.0.0/16</a:t>
            </a:r>
            <a:endParaRPr lang="ja-JP" altLang="en-US" sz="900" dirty="0">
              <a:solidFill>
                <a:srgbClr val="FF0000"/>
              </a:solidFill>
            </a:endParaRPr>
          </a:p>
        </p:txBody>
      </p:sp>
      <p:cxnSp>
        <p:nvCxnSpPr>
          <p:cNvPr id="35" name="直線矢印コネクタ 34">
            <a:extLst>
              <a:ext uri="{FF2B5EF4-FFF2-40B4-BE49-F238E27FC236}">
                <a16:creationId xmlns:a16="http://schemas.microsoft.com/office/drawing/2014/main" id="{9E41378D-BFAB-4E53-9BD0-61DEE3E101A2}"/>
              </a:ext>
            </a:extLst>
          </p:cNvPr>
          <p:cNvCxnSpPr>
            <a:cxnSpLocks/>
          </p:cNvCxnSpPr>
          <p:nvPr/>
        </p:nvCxnSpPr>
        <p:spPr>
          <a:xfrm flipH="1">
            <a:off x="2092325" y="4197350"/>
            <a:ext cx="2290763"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F81A6BA9-471A-4898-988C-1A1B4723A0A7}"/>
              </a:ext>
            </a:extLst>
          </p:cNvPr>
          <p:cNvCxnSpPr>
            <a:cxnSpLocks/>
          </p:cNvCxnSpPr>
          <p:nvPr/>
        </p:nvCxnSpPr>
        <p:spPr>
          <a:xfrm flipH="1">
            <a:off x="2005013" y="4286250"/>
            <a:ext cx="4741862" cy="590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6C70D16E-6497-43D9-86F9-9840821600F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8A10201F-3EB6-4AE7-A983-E956E58D3FB2}"/>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CC05FCFD-AC1F-41F9-8223-A6A1A0D9A14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24" name="正方形/長方形 23">
            <a:extLst>
              <a:ext uri="{FF2B5EF4-FFF2-40B4-BE49-F238E27FC236}">
                <a16:creationId xmlns:a16="http://schemas.microsoft.com/office/drawing/2014/main" id="{C0871BD1-B243-446A-B47C-A30BC4BB4EE6}"/>
              </a:ext>
            </a:extLst>
          </p:cNvPr>
          <p:cNvSpPr/>
          <p:nvPr/>
        </p:nvSpPr>
        <p:spPr>
          <a:xfrm>
            <a:off x="209550" y="5862638"/>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㊼右下の「更新」ボタンをクリック</a:t>
            </a:r>
          </a:p>
        </p:txBody>
      </p:sp>
      <p:pic>
        <p:nvPicPr>
          <p:cNvPr id="91142" name="図 24">
            <a:extLst>
              <a:ext uri="{FF2B5EF4-FFF2-40B4-BE49-F238E27FC236}">
                <a16:creationId xmlns:a16="http://schemas.microsoft.com/office/drawing/2014/main" id="{82F059F1-78D5-4069-B7A2-A59E551E9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8769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F430B810-FA7D-4827-95C9-2F4FB75A3231}"/>
              </a:ext>
            </a:extLst>
          </p:cNvPr>
          <p:cNvSpPr/>
          <p:nvPr/>
        </p:nvSpPr>
        <p:spPr>
          <a:xfrm>
            <a:off x="209550" y="1538288"/>
            <a:ext cx="80343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㊻</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OSPF</a:t>
            </a:r>
            <a:r>
              <a:rPr lang="ja-JP" altLang="en-US" sz="1400" dirty="0">
                <a:solidFill>
                  <a:schemeClr val="bg1">
                    <a:lumMod val="50000"/>
                  </a:schemeClr>
                </a:solidFill>
              </a:rPr>
              <a:t>、</a:t>
            </a:r>
            <a:r>
              <a:rPr lang="en-US" altLang="ja-JP" sz="1400" dirty="0">
                <a:solidFill>
                  <a:schemeClr val="bg1">
                    <a:lumMod val="50000"/>
                  </a:schemeClr>
                </a:solidFill>
              </a:rPr>
              <a:t>BGP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LAN</a:t>
            </a:r>
            <a:r>
              <a:rPr lang="ja-JP" altLang="en-US" sz="1400" b="1" dirty="0">
                <a:solidFill>
                  <a:schemeClr val="accent2"/>
                </a:solidFill>
              </a:rPr>
              <a:t>アドレス</a:t>
            </a:r>
            <a:r>
              <a:rPr lang="ja-JP" altLang="en-US" sz="1400" dirty="0">
                <a:solidFill>
                  <a:schemeClr val="bg1">
                    <a:lumMod val="50000"/>
                  </a:schemeClr>
                </a:solidFill>
              </a:rPr>
              <a:t>：プライベートアドレス範囲にて設定ください。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https://support.onewan.cloud/hc/ja/articles/360016212472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a:t>
            </a:r>
            <a:r>
              <a:rPr lang="ja-JP" altLang="en-US" sz="1400" dirty="0">
                <a:solidFill>
                  <a:schemeClr val="bg1">
                    <a:lumMod val="50000"/>
                  </a:schemeClr>
                </a:solidFill>
              </a:rPr>
              <a:t>：パソコンの</a:t>
            </a:r>
            <a:r>
              <a:rPr lang="en-US" altLang="ja-JP" sz="1400" dirty="0">
                <a:solidFill>
                  <a:schemeClr val="bg1">
                    <a:lumMod val="50000"/>
                  </a:schemeClr>
                </a:solidFill>
              </a:rPr>
              <a:t>IP</a:t>
            </a:r>
            <a:r>
              <a:rPr lang="ja-JP" altLang="en-US" sz="1400" dirty="0">
                <a:solidFill>
                  <a:schemeClr val="bg1">
                    <a:lumMod val="50000"/>
                  </a:schemeClr>
                </a:solidFill>
              </a:rPr>
              <a:t>アドレス自動取得設定時に、</a:t>
            </a:r>
            <a:r>
              <a:rPr lang="en-US" altLang="ja-JP" sz="1400" dirty="0">
                <a:solidFill>
                  <a:schemeClr val="bg1">
                    <a:lumMod val="50000"/>
                  </a:schemeClr>
                </a:solidFill>
              </a:rPr>
              <a:t>IP</a:t>
            </a:r>
            <a:r>
              <a:rPr lang="ja-JP" altLang="en-US" sz="1400" dirty="0">
                <a:solidFill>
                  <a:schemeClr val="bg1">
                    <a:lumMod val="50000"/>
                  </a:schemeClr>
                </a:solidFill>
              </a:rPr>
              <a:t>アドレスを自動付与させる際に設定します。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https://support.onewan.cloud/hc/ja/articles/360016212492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OSPF</a:t>
            </a:r>
            <a:r>
              <a:rPr lang="en-US" altLang="ja-JP" sz="1400" dirty="0">
                <a:solidFill>
                  <a:schemeClr val="bg1">
                    <a:lumMod val="50000"/>
                  </a:schemeClr>
                </a:solidFill>
              </a:rPr>
              <a:t> </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BGP</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Static</a:t>
            </a:r>
            <a:r>
              <a:rPr lang="ja-JP" altLang="en-US" sz="1400" b="1" dirty="0">
                <a:solidFill>
                  <a:schemeClr val="accent2"/>
                </a:solidFill>
              </a:rPr>
              <a:t>ルート</a:t>
            </a:r>
            <a:r>
              <a:rPr lang="ja-JP" altLang="en-US" sz="1400" dirty="0">
                <a:solidFill>
                  <a:schemeClr val="bg1">
                    <a:lumMod val="50000"/>
                  </a:schemeClr>
                </a:solidFill>
              </a:rPr>
              <a:t>：</a:t>
            </a:r>
            <a:r>
              <a:rPr lang="en-US" altLang="ja-JP" sz="1400" dirty="0">
                <a:solidFill>
                  <a:schemeClr val="bg1">
                    <a:lumMod val="50000"/>
                  </a:schemeClr>
                </a:solidFill>
              </a:rPr>
              <a:t>LAN</a:t>
            </a:r>
            <a:r>
              <a:rPr lang="ja-JP" altLang="en-US" sz="1400" dirty="0">
                <a:solidFill>
                  <a:schemeClr val="bg1">
                    <a:lumMod val="50000"/>
                  </a:schemeClr>
                </a:solidFill>
              </a:rPr>
              <a:t>側に複数のネットワーク、デフォルトルート設定時に設定します。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https://support.onewan.cloud/hc/ja/articles/360016426131</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859031C5-AF11-4623-8CD7-C41F8062BAD3}"/>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32" name="正方形/長方形 31">
            <a:extLst>
              <a:ext uri="{FF2B5EF4-FFF2-40B4-BE49-F238E27FC236}">
                <a16:creationId xmlns:a16="http://schemas.microsoft.com/office/drawing/2014/main" id="{8B931CD6-B77A-4B76-A25E-B486DA6DBEC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BEFFA25-5CA3-4233-B2C9-8CA2D33C7F91}"/>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E0FF607F-11AE-4A97-81EC-858606139BD9}"/>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㊽「エッジ装置の選択」をクリック</a:t>
            </a:r>
            <a:endParaRPr lang="en-US" altLang="ja-JP" sz="1400" dirty="0">
              <a:solidFill>
                <a:schemeClr val="bg1">
                  <a:lumMod val="50000"/>
                </a:schemeClr>
              </a:solidFill>
            </a:endParaRPr>
          </a:p>
        </p:txBody>
      </p:sp>
      <p:pic>
        <p:nvPicPr>
          <p:cNvPr id="92166" name="図 5">
            <a:extLst>
              <a:ext uri="{FF2B5EF4-FFF2-40B4-BE49-F238E27FC236}">
                <a16:creationId xmlns:a16="http://schemas.microsoft.com/office/drawing/2014/main" id="{11F469BC-74CE-425D-A22E-3C351FC0E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989138"/>
            <a:ext cx="8048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012C034B-E7BB-4AA7-809C-27F342E63229}"/>
              </a:ext>
            </a:extLst>
          </p:cNvPr>
          <p:cNvSpPr/>
          <p:nvPr/>
        </p:nvSpPr>
        <p:spPr>
          <a:xfrm>
            <a:off x="5135563" y="3135313"/>
            <a:ext cx="1655762" cy="4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92168" name="図 8">
            <a:extLst>
              <a:ext uri="{FF2B5EF4-FFF2-40B4-BE49-F238E27FC236}">
                <a16:creationId xmlns:a16="http://schemas.microsoft.com/office/drawing/2014/main" id="{B9555F67-6F5B-4B21-94CD-93271A7A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5625"/>
            <a:ext cx="4695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a:extLst>
              <a:ext uri="{FF2B5EF4-FFF2-40B4-BE49-F238E27FC236}">
                <a16:creationId xmlns:a16="http://schemas.microsoft.com/office/drawing/2014/main" id="{2F44271B-4BD1-4767-81D1-BCEA4EDF681F}"/>
              </a:ext>
            </a:extLst>
          </p:cNvPr>
          <p:cNvSpPr/>
          <p:nvPr/>
        </p:nvSpPr>
        <p:spPr>
          <a:xfrm>
            <a:off x="209550" y="4014788"/>
            <a:ext cx="796290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㊾「設定」をクリック</a:t>
            </a:r>
            <a:endParaRPr lang="en-US" altLang="ja-JP" sz="1400" dirty="0">
              <a:solidFill>
                <a:schemeClr val="bg1">
                  <a:lumMod val="50000"/>
                </a:schemeClr>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E12BE718-9155-48D8-B1BC-8F0D4435B1AD}"/>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特定</a:t>
            </a:r>
            <a:r>
              <a:rPr lang="en-US" altLang="ja-JP" sz="2800" dirty="0" err="1">
                <a:latin typeface="+mj-lt"/>
                <a:ea typeface="Meiryo UI" panose="020B0604030504040204" pitchFamily="50" charset="-128"/>
              </a:rPr>
              <a:t>IPoE</a:t>
            </a:r>
            <a:r>
              <a:rPr lang="ja-JP" altLang="en-US" sz="2800" dirty="0">
                <a:latin typeface="+mj-lt"/>
                <a:ea typeface="Meiryo UI" panose="020B0604030504040204" pitchFamily="50" charset="-128"/>
              </a:rPr>
              <a:t>回線利用時の設定方法</a:t>
            </a:r>
          </a:p>
        </p:txBody>
      </p:sp>
      <p:sp>
        <p:nvSpPr>
          <p:cNvPr id="7" name="正方形/長方形 6">
            <a:extLst>
              <a:ext uri="{FF2B5EF4-FFF2-40B4-BE49-F238E27FC236}">
                <a16:creationId xmlns:a16="http://schemas.microsoft.com/office/drawing/2014/main" id="{DA664959-90AA-431A-A096-02707233C091}"/>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a:extLst>
              <a:ext uri="{FF2B5EF4-FFF2-40B4-BE49-F238E27FC236}">
                <a16:creationId xmlns:a16="http://schemas.microsoft.com/office/drawing/2014/main" id="{B251EB69-E0CA-446B-BF49-BB698CF617B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93189" name="図 5">
            <a:extLst>
              <a:ext uri="{FF2B5EF4-FFF2-40B4-BE49-F238E27FC236}">
                <a16:creationId xmlns:a16="http://schemas.microsoft.com/office/drawing/2014/main" id="{86565205-5666-410E-A422-F1785960C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349500"/>
            <a:ext cx="7467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99A94DDC-5F6A-4107-B141-D976E3C39DFE}"/>
              </a:ext>
            </a:extLst>
          </p:cNvPr>
          <p:cNvSpPr/>
          <p:nvPr/>
        </p:nvSpPr>
        <p:spPr>
          <a:xfrm>
            <a:off x="7543800" y="2482850"/>
            <a:ext cx="576263"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a:extLst>
              <a:ext uri="{FF2B5EF4-FFF2-40B4-BE49-F238E27FC236}">
                <a16:creationId xmlns:a16="http://schemas.microsoft.com/office/drawing/2014/main" id="{31249402-D194-48E8-A23C-81078E1A01A7}"/>
              </a:ext>
            </a:extLst>
          </p:cNvPr>
          <p:cNvSpPr/>
          <p:nvPr/>
        </p:nvSpPr>
        <p:spPr>
          <a:xfrm>
            <a:off x="34925" y="1412875"/>
            <a:ext cx="90170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㊿リロード⇒「</a:t>
            </a:r>
            <a:r>
              <a:rPr lang="ja-JP" altLang="en-US" sz="1400" b="1" dirty="0">
                <a:solidFill>
                  <a:schemeClr val="accent6"/>
                </a:solidFill>
              </a:rPr>
              <a:t>接続承認</a:t>
            </a:r>
            <a:r>
              <a:rPr lang="ja-JP" altLang="en-US" sz="1400" dirty="0">
                <a:solidFill>
                  <a:schemeClr val="bg1">
                    <a:lumMod val="50000"/>
                  </a:schemeClr>
                </a:solidFill>
              </a:rPr>
              <a:t>」をクリック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正常に「</a:t>
            </a:r>
            <a:r>
              <a:rPr lang="ja-JP" altLang="en-US" sz="1400" b="1" dirty="0">
                <a:solidFill>
                  <a:srgbClr val="7EC234"/>
                </a:solidFill>
              </a:rPr>
              <a:t>承認済み</a:t>
            </a:r>
            <a:r>
              <a:rPr lang="ja-JP" altLang="en-US" sz="1400" dirty="0">
                <a:solidFill>
                  <a:schemeClr val="bg1">
                    <a:lumMod val="50000"/>
                  </a:schemeClr>
                </a:solidFill>
              </a:rPr>
              <a:t>」へステータス変更された場合は、作業完了となります。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30</a:t>
            </a:r>
            <a:r>
              <a:rPr lang="ja-JP" altLang="en-US" sz="1400" dirty="0">
                <a:solidFill>
                  <a:schemeClr val="bg1">
                    <a:lumMod val="50000"/>
                  </a:schemeClr>
                </a:solidFill>
              </a:rPr>
              <a:t>分経過してもステータスが「</a:t>
            </a:r>
            <a:r>
              <a:rPr lang="ja-JP" altLang="en-US" sz="1400" b="1" dirty="0">
                <a:solidFill>
                  <a:srgbClr val="7EC234"/>
                </a:solidFill>
              </a:rPr>
              <a:t>承認済み</a:t>
            </a:r>
            <a:r>
              <a:rPr lang="ja-JP" altLang="en-US" sz="1400" dirty="0">
                <a:solidFill>
                  <a:schemeClr val="bg1">
                    <a:lumMod val="50000"/>
                  </a:schemeClr>
                </a:solidFill>
              </a:rPr>
              <a:t>」へ移行しない場合は「</a:t>
            </a:r>
            <a:r>
              <a:rPr lang="ja-JP" altLang="en-US" sz="1400" b="1" dirty="0">
                <a:solidFill>
                  <a:schemeClr val="accent2"/>
                </a:solidFill>
              </a:rPr>
              <a:t>接続承認失敗時の対応</a:t>
            </a:r>
            <a:r>
              <a:rPr lang="ja-JP" altLang="en-US" sz="1400" dirty="0">
                <a:solidFill>
                  <a:schemeClr val="bg1">
                    <a:lumMod val="50000"/>
                  </a:schemeClr>
                </a:solidFill>
              </a:rPr>
              <a:t>」を参照ください。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a:t>
            </a:r>
            <a:r>
              <a:rPr lang="ja-JP" altLang="en-US" sz="1400" dirty="0">
                <a:solidFill>
                  <a:schemeClr val="bg1">
                    <a:lumMod val="50000"/>
                  </a:schemeClr>
                </a:solidFill>
              </a:rPr>
              <a:t>ご利用回線や地域によっては、ファームウェアダウンロードに時間を要する可能性があります。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p>
          <a:p>
            <a:pPr>
              <a:defRPr/>
            </a:pPr>
            <a:endParaRPr lang="en-US" altLang="ja-JP" sz="1400" dirty="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4CEACED9-D245-48E8-B1B7-6C4CD7E7A2A1}"/>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7C7679B0-2F11-44A8-AA4E-BC36698EF41D}"/>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A8158F4F-8D48-4DF6-97FD-CEC1BB90B9A8}"/>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20485" name="図 6">
            <a:extLst>
              <a:ext uri="{FF2B5EF4-FFF2-40B4-BE49-F238E27FC236}">
                <a16:creationId xmlns:a16="http://schemas.microsoft.com/office/drawing/2014/main" id="{EBA2ACF0-299C-4376-97AA-0B3E03D6A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989138"/>
            <a:ext cx="8086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8764C81D-352F-40EF-AD47-60387DB913B0}"/>
              </a:ext>
            </a:extLst>
          </p:cNvPr>
          <p:cNvSpPr/>
          <p:nvPr/>
        </p:nvSpPr>
        <p:spPr>
          <a:xfrm>
            <a:off x="209550" y="1514475"/>
            <a:ext cx="4356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④コントロールパネルから拠点アイコンをクリック</a:t>
            </a:r>
          </a:p>
        </p:txBody>
      </p:sp>
      <p:pic>
        <p:nvPicPr>
          <p:cNvPr id="20487" name="図 11">
            <a:extLst>
              <a:ext uri="{FF2B5EF4-FFF2-40B4-BE49-F238E27FC236}">
                <a16:creationId xmlns:a16="http://schemas.microsoft.com/office/drawing/2014/main" id="{ED5BE103-35F5-430D-8E4E-5BC4D90A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4846638"/>
            <a:ext cx="8585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正方形/長方形 55">
            <a:extLst>
              <a:ext uri="{FF2B5EF4-FFF2-40B4-BE49-F238E27FC236}">
                <a16:creationId xmlns:a16="http://schemas.microsoft.com/office/drawing/2014/main" id="{FEC9783F-133F-4025-ACBC-F9BB8CDDC2BF}"/>
              </a:ext>
            </a:extLst>
          </p:cNvPr>
          <p:cNvSpPr/>
          <p:nvPr/>
        </p:nvSpPr>
        <p:spPr>
          <a:xfrm>
            <a:off x="215900" y="4221163"/>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⑤拠点一覧から該当の拠点名をクリック</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拠点はオーダー完了直後に表示されます。回線一括申込の場合は、回線工事完了後翌日に表示されます。</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025B26BF-813D-4506-90F5-36F7C60F9A23}"/>
              </a:ext>
            </a:extLst>
          </p:cNvPr>
          <p:cNvSpPr/>
          <p:nvPr/>
        </p:nvSpPr>
        <p:spPr bwMode="auto">
          <a:xfrm>
            <a:off x="322263" y="1336675"/>
            <a:ext cx="8353425" cy="58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F83CA84-7318-477E-9EF1-68D524E1D75B}"/>
              </a:ext>
            </a:extLst>
          </p:cNvPr>
          <p:cNvSpPr txBox="1"/>
          <p:nvPr/>
        </p:nvSpPr>
        <p:spPr bwMode="auto">
          <a:xfrm>
            <a:off x="323850" y="1341438"/>
            <a:ext cx="7848600" cy="584200"/>
          </a:xfrm>
          <a:prstGeom prst="rect">
            <a:avLst/>
          </a:prstGeom>
          <a:noFill/>
        </p:spPr>
        <p:txBody>
          <a:bodyPr>
            <a:spAutoFit/>
          </a:bodyPr>
          <a:lstStyle/>
          <a:p>
            <a:pPr>
              <a:defRPr/>
            </a:pPr>
            <a:r>
              <a:rPr lang="ja-JP" altLang="en-US" sz="3200" dirty="0">
                <a:latin typeface="+mj-lt"/>
                <a:ea typeface="Meiryo UI" panose="020B0604030504040204" pitchFamily="50" charset="-128"/>
              </a:rPr>
              <a:t>ホットスタンバイ構成の設定方法</a:t>
            </a:r>
            <a:endParaRPr lang="ja-JP" altLang="en-US" sz="3200" dirty="0">
              <a:solidFill>
                <a:schemeClr val="tx1">
                  <a:lumMod val="75000"/>
                  <a:lumOff val="25000"/>
                </a:schemeClr>
              </a:solidFill>
              <a:latin typeface="+mn-lt"/>
              <a:ea typeface="Meiryo UI" panose="020B0604030504040204" pitchFamily="50" charset="-128"/>
            </a:endParaRPr>
          </a:p>
        </p:txBody>
      </p:sp>
      <p:sp>
        <p:nvSpPr>
          <p:cNvPr id="3" name="四角形: 角を丸くする 2">
            <a:extLst>
              <a:ext uri="{FF2B5EF4-FFF2-40B4-BE49-F238E27FC236}">
                <a16:creationId xmlns:a16="http://schemas.microsoft.com/office/drawing/2014/main" id="{CFEF484A-BE42-4886-9D76-48AD1B5DBE2D}"/>
              </a:ext>
            </a:extLst>
          </p:cNvPr>
          <p:cNvSpPr/>
          <p:nvPr/>
        </p:nvSpPr>
        <p:spPr>
          <a:xfrm>
            <a:off x="322263" y="2636838"/>
            <a:ext cx="8570912" cy="374491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800" dirty="0">
                <a:solidFill>
                  <a:schemeClr val="bg1">
                    <a:lumMod val="50000"/>
                  </a:schemeClr>
                </a:solidFill>
              </a:rPr>
              <a:t>本構成は、</a:t>
            </a:r>
            <a:r>
              <a:rPr lang="en-US" altLang="ja-JP" sz="1800" dirty="0" err="1">
                <a:solidFill>
                  <a:schemeClr val="bg1">
                    <a:lumMod val="50000"/>
                  </a:schemeClr>
                </a:solidFill>
              </a:rPr>
              <a:t>CloudWAN</a:t>
            </a:r>
            <a:r>
              <a:rPr lang="ja-JP" altLang="en-US" sz="1800" dirty="0">
                <a:solidFill>
                  <a:schemeClr val="bg1">
                    <a:lumMod val="50000"/>
                  </a:schemeClr>
                </a:solidFill>
              </a:rPr>
              <a:t>オーバーレイタイプのホットスタンバイ構成で申し込まれたお客様向けのマニュアルとなります。</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・重要拠点を２台構成で設置する構成</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が該当します。</a:t>
            </a:r>
            <a:endParaRPr lang="en-US" altLang="ja-JP" sz="1800" dirty="0">
              <a:solidFill>
                <a:schemeClr val="bg1">
                  <a:lumMod val="50000"/>
                </a:schemeClr>
              </a:solidFill>
            </a:endParaRPr>
          </a:p>
          <a:p>
            <a:pPr>
              <a:defRPr/>
            </a:pPr>
            <a:endParaRPr lang="ja-JP" altLang="en-US" sz="1800" dirty="0">
              <a:solidFill>
                <a:schemeClr val="bg1">
                  <a:lumMod val="50000"/>
                </a:schemeClr>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B753FD37-B897-4CB6-A2AA-5BC220B8D2F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340C6BB5-2FC1-4844-8942-E2E8E63C30A9}"/>
              </a:ext>
            </a:extLst>
          </p:cNvPr>
          <p:cNvSpPr/>
          <p:nvPr/>
        </p:nvSpPr>
        <p:spPr bwMode="auto">
          <a:xfrm>
            <a:off x="19050" y="882650"/>
            <a:ext cx="9017000" cy="720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33DC4A8-BF56-4235-AD90-B660054F9799}"/>
              </a:ext>
            </a:extLst>
          </p:cNvPr>
          <p:cNvSpPr txBox="1"/>
          <p:nvPr/>
        </p:nvSpPr>
        <p:spPr bwMode="auto">
          <a:xfrm>
            <a:off x="19050" y="908050"/>
            <a:ext cx="8729663" cy="708025"/>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ホットスタンバイ構成時の設定差分を説明いたします。ブレイクアウトポリシー設定や、</a:t>
            </a:r>
            <a:r>
              <a:rPr lang="en-US" altLang="ja-JP" sz="2000" dirty="0">
                <a:solidFill>
                  <a:schemeClr val="tx1">
                    <a:lumMod val="75000"/>
                    <a:lumOff val="25000"/>
                  </a:schemeClr>
                </a:solidFill>
                <a:latin typeface="+mn-lt"/>
                <a:ea typeface="Meiryo UI" panose="020B0604030504040204" pitchFamily="50" charset="-128"/>
              </a:rPr>
              <a:t>NGN</a:t>
            </a:r>
            <a:r>
              <a:rPr lang="ja-JP" altLang="en-US" sz="2000" dirty="0">
                <a:solidFill>
                  <a:schemeClr val="tx1">
                    <a:lumMod val="75000"/>
                    <a:lumOff val="25000"/>
                  </a:schemeClr>
                </a:solidFill>
                <a:latin typeface="+mn-lt"/>
                <a:ea typeface="Meiryo UI" panose="020B0604030504040204" pitchFamily="50" charset="-128"/>
              </a:rPr>
              <a:t>網通信などの設定は共通の為、各構成の設定方法をご確認ください。</a:t>
            </a:r>
          </a:p>
        </p:txBody>
      </p:sp>
      <p:sp>
        <p:nvSpPr>
          <p:cNvPr id="55" name="四角形: 角を丸くする 54">
            <a:extLst>
              <a:ext uri="{FF2B5EF4-FFF2-40B4-BE49-F238E27FC236}">
                <a16:creationId xmlns:a16="http://schemas.microsoft.com/office/drawing/2014/main" id="{22EEA13D-97F9-45B0-9B7D-0A81D24FC54A}"/>
              </a:ext>
            </a:extLst>
          </p:cNvPr>
          <p:cNvSpPr/>
          <p:nvPr/>
        </p:nvSpPr>
        <p:spPr>
          <a:xfrm>
            <a:off x="3000375" y="2349500"/>
            <a:ext cx="3248025" cy="3810000"/>
          </a:xfrm>
          <a:prstGeom prst="roundRect">
            <a:avLst/>
          </a:prstGeom>
          <a:solidFill>
            <a:srgbClr val="FFF0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ja-JP" altLang="en-US" dirty="0">
              <a:solidFill>
                <a:schemeClr val="tx1"/>
              </a:solidFill>
            </a:endParaRPr>
          </a:p>
        </p:txBody>
      </p:sp>
      <p:sp>
        <p:nvSpPr>
          <p:cNvPr id="95238" name="Rectangle 45">
            <a:extLst>
              <a:ext uri="{FF2B5EF4-FFF2-40B4-BE49-F238E27FC236}">
                <a16:creationId xmlns:a16="http://schemas.microsoft.com/office/drawing/2014/main" id="{3CD99CD6-4350-4369-9F91-9E562BFE83DE}"/>
              </a:ext>
            </a:extLst>
          </p:cNvPr>
          <p:cNvSpPr>
            <a:spLocks noChangeArrowheads="1"/>
          </p:cNvSpPr>
          <p:nvPr/>
        </p:nvSpPr>
        <p:spPr bwMode="auto">
          <a:xfrm>
            <a:off x="3260725" y="3930650"/>
            <a:ext cx="2794000" cy="20653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100">
              <a:latin typeface="メイリオ" panose="020B0604030504040204" pitchFamily="50" charset="-128"/>
              <a:ea typeface="メイリオ" panose="020B0604030504040204" pitchFamily="50" charset="-128"/>
            </a:endParaRPr>
          </a:p>
        </p:txBody>
      </p:sp>
      <p:sp>
        <p:nvSpPr>
          <p:cNvPr id="95239" name="Line 50">
            <a:extLst>
              <a:ext uri="{FF2B5EF4-FFF2-40B4-BE49-F238E27FC236}">
                <a16:creationId xmlns:a16="http://schemas.microsoft.com/office/drawing/2014/main" id="{A6DA7AA4-884F-481F-B855-7190DFD919AC}"/>
              </a:ext>
            </a:extLst>
          </p:cNvPr>
          <p:cNvSpPr>
            <a:spLocks noChangeShapeType="1"/>
          </p:cNvSpPr>
          <p:nvPr/>
        </p:nvSpPr>
        <p:spPr bwMode="auto">
          <a:xfrm>
            <a:off x="4106863" y="3201988"/>
            <a:ext cx="0" cy="23844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240" name="Line 50">
            <a:extLst>
              <a:ext uri="{FF2B5EF4-FFF2-40B4-BE49-F238E27FC236}">
                <a16:creationId xmlns:a16="http://schemas.microsoft.com/office/drawing/2014/main" id="{B296E4E9-26A4-4535-B84D-57719BE84903}"/>
              </a:ext>
            </a:extLst>
          </p:cNvPr>
          <p:cNvSpPr>
            <a:spLocks noChangeShapeType="1"/>
          </p:cNvSpPr>
          <p:nvPr/>
        </p:nvSpPr>
        <p:spPr bwMode="auto">
          <a:xfrm>
            <a:off x="5324475" y="3338513"/>
            <a:ext cx="0" cy="23844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正方形/長方形 68">
            <a:extLst>
              <a:ext uri="{FF2B5EF4-FFF2-40B4-BE49-F238E27FC236}">
                <a16:creationId xmlns:a16="http://schemas.microsoft.com/office/drawing/2014/main" id="{02EDFC56-0BEC-4F1F-BD4F-B51A720133D0}"/>
              </a:ext>
            </a:extLst>
          </p:cNvPr>
          <p:cNvSpPr/>
          <p:nvPr/>
        </p:nvSpPr>
        <p:spPr>
          <a:xfrm>
            <a:off x="5211763" y="4619625"/>
            <a:ext cx="754062" cy="22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lumMod val="50000"/>
                  </a:schemeClr>
                </a:solidFill>
              </a:rPr>
              <a:t>WAN1</a:t>
            </a:r>
            <a:endParaRPr lang="ja-JP" altLang="en-US" sz="1200" dirty="0">
              <a:solidFill>
                <a:schemeClr val="bg1">
                  <a:lumMod val="50000"/>
                </a:schemeClr>
              </a:solidFill>
            </a:endParaRPr>
          </a:p>
        </p:txBody>
      </p:sp>
      <p:sp>
        <p:nvSpPr>
          <p:cNvPr id="70" name="正方形/長方形 69">
            <a:extLst>
              <a:ext uri="{FF2B5EF4-FFF2-40B4-BE49-F238E27FC236}">
                <a16:creationId xmlns:a16="http://schemas.microsoft.com/office/drawing/2014/main" id="{41FF547C-D16A-4F4D-BF42-48454EA15D37}"/>
              </a:ext>
            </a:extLst>
          </p:cNvPr>
          <p:cNvSpPr/>
          <p:nvPr/>
        </p:nvSpPr>
        <p:spPr>
          <a:xfrm>
            <a:off x="3633788" y="4806950"/>
            <a:ext cx="935037" cy="376238"/>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rgbClr val="FF0000"/>
                </a:solidFill>
              </a:rPr>
              <a:t>SD-WAN</a:t>
            </a:r>
          </a:p>
          <a:p>
            <a:pPr algn="ctr">
              <a:defRPr/>
            </a:pPr>
            <a:r>
              <a:rPr lang="ja-JP" altLang="en-US" sz="1200" dirty="0">
                <a:solidFill>
                  <a:srgbClr val="FF0000"/>
                </a:solidFill>
              </a:rPr>
              <a:t>ルータ</a:t>
            </a:r>
          </a:p>
        </p:txBody>
      </p:sp>
      <p:sp>
        <p:nvSpPr>
          <p:cNvPr id="73" name="正方形/長方形 72">
            <a:extLst>
              <a:ext uri="{FF2B5EF4-FFF2-40B4-BE49-F238E27FC236}">
                <a16:creationId xmlns:a16="http://schemas.microsoft.com/office/drawing/2014/main" id="{C08D2D5F-E880-477A-8794-742007B22852}"/>
              </a:ext>
            </a:extLst>
          </p:cNvPr>
          <p:cNvSpPr/>
          <p:nvPr/>
        </p:nvSpPr>
        <p:spPr>
          <a:xfrm>
            <a:off x="4856163" y="4813300"/>
            <a:ext cx="935037" cy="376238"/>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rgbClr val="FF0000"/>
                </a:solidFill>
              </a:rPr>
              <a:t>SD-WAN</a:t>
            </a:r>
          </a:p>
          <a:p>
            <a:pPr algn="ctr">
              <a:defRPr/>
            </a:pPr>
            <a:r>
              <a:rPr lang="ja-JP" altLang="en-US" sz="1200" dirty="0">
                <a:solidFill>
                  <a:srgbClr val="FF0000"/>
                </a:solidFill>
              </a:rPr>
              <a:t>ルータ</a:t>
            </a:r>
          </a:p>
        </p:txBody>
      </p:sp>
      <p:sp>
        <p:nvSpPr>
          <p:cNvPr id="75" name="正方形/長方形 74">
            <a:extLst>
              <a:ext uri="{FF2B5EF4-FFF2-40B4-BE49-F238E27FC236}">
                <a16:creationId xmlns:a16="http://schemas.microsoft.com/office/drawing/2014/main" id="{B11904C8-F475-4960-B7AB-3AC05EDC200C}"/>
              </a:ext>
            </a:extLst>
          </p:cNvPr>
          <p:cNvSpPr/>
          <p:nvPr/>
        </p:nvSpPr>
        <p:spPr>
          <a:xfrm>
            <a:off x="3724275" y="5476875"/>
            <a:ext cx="1930400" cy="28575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lumMod val="50000"/>
                  </a:schemeClr>
                </a:solidFill>
              </a:rPr>
              <a:t>お客様</a:t>
            </a:r>
            <a:r>
              <a:rPr lang="en-US" altLang="ja-JP" dirty="0">
                <a:solidFill>
                  <a:schemeClr val="bg1">
                    <a:lumMod val="50000"/>
                  </a:schemeClr>
                </a:solidFill>
              </a:rPr>
              <a:t>HUB</a:t>
            </a:r>
          </a:p>
        </p:txBody>
      </p:sp>
      <p:sp>
        <p:nvSpPr>
          <p:cNvPr id="76" name="正方形/長方形 75">
            <a:extLst>
              <a:ext uri="{FF2B5EF4-FFF2-40B4-BE49-F238E27FC236}">
                <a16:creationId xmlns:a16="http://schemas.microsoft.com/office/drawing/2014/main" id="{A55A00FD-48F2-4A60-B3C5-05CB6755728A}"/>
              </a:ext>
            </a:extLst>
          </p:cNvPr>
          <p:cNvSpPr/>
          <p:nvPr/>
        </p:nvSpPr>
        <p:spPr>
          <a:xfrm>
            <a:off x="4027488" y="4627563"/>
            <a:ext cx="752475" cy="22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lumMod val="50000"/>
                  </a:schemeClr>
                </a:solidFill>
              </a:rPr>
              <a:t>WAN1</a:t>
            </a:r>
            <a:endParaRPr lang="ja-JP" altLang="en-US" sz="1200" dirty="0">
              <a:solidFill>
                <a:schemeClr val="bg1">
                  <a:lumMod val="50000"/>
                </a:schemeClr>
              </a:solidFill>
            </a:endParaRPr>
          </a:p>
        </p:txBody>
      </p:sp>
      <p:sp>
        <p:nvSpPr>
          <p:cNvPr id="80" name="四角形: 角を丸くする 79">
            <a:extLst>
              <a:ext uri="{FF2B5EF4-FFF2-40B4-BE49-F238E27FC236}">
                <a16:creationId xmlns:a16="http://schemas.microsoft.com/office/drawing/2014/main" id="{C90C26CD-1F31-44E9-80CA-55B72AADC40A}"/>
              </a:ext>
            </a:extLst>
          </p:cNvPr>
          <p:cNvSpPr/>
          <p:nvPr/>
        </p:nvSpPr>
        <p:spPr>
          <a:xfrm>
            <a:off x="3338513" y="2708275"/>
            <a:ext cx="2716212" cy="841375"/>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0000"/>
                </a:solidFill>
              </a:rPr>
              <a:t>オーバーレイ</a:t>
            </a:r>
            <a:endParaRPr lang="en-US" altLang="ja-JP" dirty="0">
              <a:solidFill>
                <a:srgbClr val="FF0000"/>
              </a:solidFill>
            </a:endParaRPr>
          </a:p>
          <a:p>
            <a:pPr algn="ctr">
              <a:defRPr/>
            </a:pPr>
            <a:r>
              <a:rPr lang="ja-JP" altLang="en-US" dirty="0">
                <a:solidFill>
                  <a:srgbClr val="FF0000"/>
                </a:solidFill>
              </a:rPr>
              <a:t>ネットワーク</a:t>
            </a:r>
            <a:endParaRPr lang="en-US" altLang="ja-JP" dirty="0">
              <a:solidFill>
                <a:srgbClr val="FF0000"/>
              </a:solidFill>
            </a:endParaRPr>
          </a:p>
        </p:txBody>
      </p:sp>
      <p:sp>
        <p:nvSpPr>
          <p:cNvPr id="81" name="正方形/長方形 80">
            <a:extLst>
              <a:ext uri="{FF2B5EF4-FFF2-40B4-BE49-F238E27FC236}">
                <a16:creationId xmlns:a16="http://schemas.microsoft.com/office/drawing/2014/main" id="{39276594-BF43-4734-B84A-34E7115C027C}"/>
              </a:ext>
            </a:extLst>
          </p:cNvPr>
          <p:cNvSpPr/>
          <p:nvPr/>
        </p:nvSpPr>
        <p:spPr>
          <a:xfrm>
            <a:off x="2124075" y="1654175"/>
            <a:ext cx="175260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chemeClr val="bg1">
                    <a:lumMod val="50000"/>
                  </a:schemeClr>
                </a:solidFill>
              </a:rPr>
              <a:t>構成例</a:t>
            </a:r>
          </a:p>
        </p:txBody>
      </p:sp>
      <p:sp>
        <p:nvSpPr>
          <p:cNvPr id="82" name="正方形/長方形 81">
            <a:extLst>
              <a:ext uri="{FF2B5EF4-FFF2-40B4-BE49-F238E27FC236}">
                <a16:creationId xmlns:a16="http://schemas.microsoft.com/office/drawing/2014/main" id="{8DCB559F-5C58-4FF7-9811-38A5AF6C1345}"/>
              </a:ext>
            </a:extLst>
          </p:cNvPr>
          <p:cNvSpPr/>
          <p:nvPr/>
        </p:nvSpPr>
        <p:spPr>
          <a:xfrm>
            <a:off x="3709988" y="4110038"/>
            <a:ext cx="744537" cy="3667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rgbClr val="FF0000"/>
                </a:solidFill>
              </a:rPr>
              <a:t>お客様</a:t>
            </a:r>
            <a:endParaRPr lang="en-US" altLang="ja-JP" sz="1200" dirty="0">
              <a:solidFill>
                <a:srgbClr val="FF0000"/>
              </a:solidFill>
            </a:endParaRPr>
          </a:p>
          <a:p>
            <a:pPr algn="ctr">
              <a:defRPr/>
            </a:pPr>
            <a:r>
              <a:rPr lang="ja-JP" altLang="en-US" sz="1200" dirty="0">
                <a:solidFill>
                  <a:srgbClr val="FF0000"/>
                </a:solidFill>
              </a:rPr>
              <a:t>ルータ</a:t>
            </a:r>
          </a:p>
        </p:txBody>
      </p:sp>
      <p:sp>
        <p:nvSpPr>
          <p:cNvPr id="83" name="正方形/長方形 82">
            <a:extLst>
              <a:ext uri="{FF2B5EF4-FFF2-40B4-BE49-F238E27FC236}">
                <a16:creationId xmlns:a16="http://schemas.microsoft.com/office/drawing/2014/main" id="{CC7954DC-1241-4777-9449-83E4F150E560}"/>
              </a:ext>
            </a:extLst>
          </p:cNvPr>
          <p:cNvSpPr/>
          <p:nvPr/>
        </p:nvSpPr>
        <p:spPr>
          <a:xfrm>
            <a:off x="4951413" y="4110038"/>
            <a:ext cx="744537" cy="3667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rgbClr val="FF0000"/>
                </a:solidFill>
              </a:rPr>
              <a:t>お客様</a:t>
            </a:r>
            <a:endParaRPr lang="en-US" altLang="ja-JP" sz="1200" dirty="0">
              <a:solidFill>
                <a:srgbClr val="FF0000"/>
              </a:solidFill>
            </a:endParaRPr>
          </a:p>
          <a:p>
            <a:pPr algn="ctr">
              <a:defRPr/>
            </a:pPr>
            <a:r>
              <a:rPr lang="ja-JP" altLang="en-US" sz="1200" dirty="0">
                <a:solidFill>
                  <a:srgbClr val="FF0000"/>
                </a:solidFill>
              </a:rPr>
              <a:t>ルータ</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87286C4A-1340-4E52-80DE-0F7431FC0D0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B29A7FAE-29C4-43C9-906B-2B1046FBB91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12C623D6-9320-44B6-ADC2-427B29D3C36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96261" name="図 6">
            <a:extLst>
              <a:ext uri="{FF2B5EF4-FFF2-40B4-BE49-F238E27FC236}">
                <a16:creationId xmlns:a16="http://schemas.microsoft.com/office/drawing/2014/main" id="{8E15467C-CD9D-4E60-8586-BA5E4F823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989138"/>
            <a:ext cx="8086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AE5E1D78-1D09-479D-8092-7B3E2CB29DCC}"/>
              </a:ext>
            </a:extLst>
          </p:cNvPr>
          <p:cNvSpPr/>
          <p:nvPr/>
        </p:nvSpPr>
        <p:spPr>
          <a:xfrm>
            <a:off x="209550" y="1514475"/>
            <a:ext cx="4356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①コントロールパネルから拠点アイコンをクリック</a:t>
            </a:r>
          </a:p>
        </p:txBody>
      </p:sp>
      <p:pic>
        <p:nvPicPr>
          <p:cNvPr id="96263" name="図 11">
            <a:extLst>
              <a:ext uri="{FF2B5EF4-FFF2-40B4-BE49-F238E27FC236}">
                <a16:creationId xmlns:a16="http://schemas.microsoft.com/office/drawing/2014/main" id="{A9F0E0DF-DB87-46F7-8460-92D973C0B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4846638"/>
            <a:ext cx="8585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正方形/長方形 55">
            <a:extLst>
              <a:ext uri="{FF2B5EF4-FFF2-40B4-BE49-F238E27FC236}">
                <a16:creationId xmlns:a16="http://schemas.microsoft.com/office/drawing/2014/main" id="{33459712-9F64-4947-8700-B17471229CCE}"/>
              </a:ext>
            </a:extLst>
          </p:cNvPr>
          <p:cNvSpPr/>
          <p:nvPr/>
        </p:nvSpPr>
        <p:spPr>
          <a:xfrm>
            <a:off x="215900" y="4221163"/>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②拠点一覧から該当の拠点名をクリック</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拠点はオーダー完了直後に表示されます。回線一括申込の場合は、回線工事完了後翌日に表示されます。</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図 2">
            <a:extLst>
              <a:ext uri="{FF2B5EF4-FFF2-40B4-BE49-F238E27FC236}">
                <a16:creationId xmlns:a16="http://schemas.microsoft.com/office/drawing/2014/main" id="{14DC2774-3360-445A-B6B5-2CED52C83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6263"/>
            <a:ext cx="340042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FA0C9029-5F03-474F-969F-B30A32C3A92A}"/>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2F50E84E-6B2B-451A-9F3D-4C26E8A5D186}"/>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D3872B3-41C8-4E47-A968-626600224CE8}"/>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A82A1641-D3CB-481E-AEC8-5BF58531F8CA}"/>
              </a:ext>
            </a:extLst>
          </p:cNvPr>
          <p:cNvSpPr/>
          <p:nvPr/>
        </p:nvSpPr>
        <p:spPr>
          <a:xfrm>
            <a:off x="209550" y="1514475"/>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③</a:t>
            </a:r>
            <a:r>
              <a:rPr lang="en-US" altLang="ja-JP" sz="1400" dirty="0">
                <a:solidFill>
                  <a:schemeClr val="bg1">
                    <a:lumMod val="50000"/>
                  </a:schemeClr>
                </a:solidFill>
              </a:rPr>
              <a:t>WAN</a:t>
            </a:r>
            <a:r>
              <a:rPr lang="ja-JP" altLang="en-US" sz="1400" dirty="0">
                <a:solidFill>
                  <a:schemeClr val="bg1">
                    <a:lumMod val="50000"/>
                  </a:schemeClr>
                </a:solidFill>
              </a:rPr>
              <a:t>ポート設定を行います。ペンマークをクリック</a:t>
            </a:r>
          </a:p>
        </p:txBody>
      </p:sp>
      <p:sp>
        <p:nvSpPr>
          <p:cNvPr id="5" name="正方形/長方形 4">
            <a:extLst>
              <a:ext uri="{FF2B5EF4-FFF2-40B4-BE49-F238E27FC236}">
                <a16:creationId xmlns:a16="http://schemas.microsoft.com/office/drawing/2014/main" id="{741310B9-E67C-4B7C-B17B-B9256396E370}"/>
              </a:ext>
            </a:extLst>
          </p:cNvPr>
          <p:cNvSpPr/>
          <p:nvPr/>
        </p:nvSpPr>
        <p:spPr>
          <a:xfrm>
            <a:off x="3273425" y="2205038"/>
            <a:ext cx="32702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4" name="正方形/長方形 13">
            <a:extLst>
              <a:ext uri="{FF2B5EF4-FFF2-40B4-BE49-F238E27FC236}">
                <a16:creationId xmlns:a16="http://schemas.microsoft.com/office/drawing/2014/main" id="{359D4686-D087-489F-8517-8978C560A203}"/>
              </a:ext>
            </a:extLst>
          </p:cNvPr>
          <p:cNvSpPr/>
          <p:nvPr/>
        </p:nvSpPr>
        <p:spPr>
          <a:xfrm>
            <a:off x="209550" y="4097338"/>
            <a:ext cx="71707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④「接続方式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a:t>
            </a:r>
          </a:p>
        </p:txBody>
      </p:sp>
      <p:pic>
        <p:nvPicPr>
          <p:cNvPr id="97289" name="図 8">
            <a:extLst>
              <a:ext uri="{FF2B5EF4-FFF2-40B4-BE49-F238E27FC236}">
                <a16:creationId xmlns:a16="http://schemas.microsoft.com/office/drawing/2014/main" id="{7841781A-F313-4D16-A3D9-4E1165A4E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678363"/>
            <a:ext cx="80105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66DD85FA-8BD4-4FA3-A046-09AA869DD50D}"/>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642E2FCA-7E02-474E-99B8-334DFD544DE5}"/>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543C4BF-B7A9-4FC0-A7C5-06BFDDB0E31B}"/>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10" name="正方形/長方形 9">
            <a:extLst>
              <a:ext uri="{FF2B5EF4-FFF2-40B4-BE49-F238E27FC236}">
                <a16:creationId xmlns:a16="http://schemas.microsoft.com/office/drawing/2014/main" id="{4814E41A-5180-404A-B259-57EFC7F65B81}"/>
              </a:ext>
            </a:extLst>
          </p:cNvPr>
          <p:cNvSpPr/>
          <p:nvPr/>
        </p:nvSpPr>
        <p:spPr>
          <a:xfrm>
            <a:off x="209550" y="5645150"/>
            <a:ext cx="4867275" cy="452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bg1">
                    <a:lumMod val="50000"/>
                  </a:schemeClr>
                </a:solidFill>
              </a:rPr>
              <a:t>⑤右下の「更新」ボタンをクリック</a:t>
            </a:r>
          </a:p>
        </p:txBody>
      </p:sp>
      <p:pic>
        <p:nvPicPr>
          <p:cNvPr id="98310" name="図 10">
            <a:extLst>
              <a:ext uri="{FF2B5EF4-FFF2-40B4-BE49-F238E27FC236}">
                <a16:creationId xmlns:a16="http://schemas.microsoft.com/office/drawing/2014/main" id="{2EEB4538-474E-4D0D-B8E2-9D2FBF463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6610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FC6FA0AF-71DD-42E3-8AD0-86080A51EB48}"/>
              </a:ext>
            </a:extLst>
          </p:cNvPr>
          <p:cNvSpPr/>
          <p:nvPr/>
        </p:nvSpPr>
        <p:spPr>
          <a:xfrm>
            <a:off x="209550" y="1608138"/>
            <a:ext cx="875506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④「接続方式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」をプルダウンから設定します。（補足）</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側ポートと接続する機器が、お客様用意または、キャリア提供のルータとなり、ルータより</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IP</a:t>
            </a:r>
            <a:r>
              <a:rPr lang="ja-JP" altLang="en-US" sz="1400" dirty="0">
                <a:solidFill>
                  <a:schemeClr val="bg1">
                    <a:lumMod val="50000"/>
                  </a:schemeClr>
                </a:solidFill>
              </a:rPr>
              <a:t>自動割り当て）機能によりエッジ装置の</a:t>
            </a:r>
            <a:r>
              <a:rPr lang="en-US" altLang="ja-JP" sz="1400" dirty="0">
                <a:solidFill>
                  <a:schemeClr val="bg1">
                    <a:lumMod val="50000"/>
                  </a:schemeClr>
                </a:solidFill>
              </a:rPr>
              <a:t>WAN</a:t>
            </a:r>
            <a:r>
              <a:rPr lang="ja-JP" altLang="en-US" sz="1400" dirty="0">
                <a:solidFill>
                  <a:schemeClr val="bg1">
                    <a:lumMod val="50000"/>
                  </a:schemeClr>
                </a:solidFill>
              </a:rPr>
              <a:t>側に</a:t>
            </a:r>
            <a:r>
              <a:rPr lang="en-US" altLang="ja-JP" sz="1400" dirty="0">
                <a:solidFill>
                  <a:schemeClr val="bg1">
                    <a:lumMod val="50000"/>
                  </a:schemeClr>
                </a:solidFill>
              </a:rPr>
              <a:t>IP</a:t>
            </a:r>
            <a:r>
              <a:rPr lang="ja-JP" altLang="en-US" sz="1400" dirty="0">
                <a:solidFill>
                  <a:schemeClr val="bg1">
                    <a:lumMod val="50000"/>
                  </a:schemeClr>
                </a:solidFill>
              </a:rPr>
              <a:t>を設定する際に選択します。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https://support.onewan.cloud/hc/ja/articles/360016162932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err="1">
                <a:solidFill>
                  <a:schemeClr val="accent2"/>
                </a:solidFill>
              </a:rPr>
              <a:t>PPPoE</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a:t>
            </a:r>
            <a:r>
              <a:rPr lang="ja-JP" altLang="en-US" sz="1400" dirty="0">
                <a:solidFill>
                  <a:schemeClr val="bg1">
                    <a:lumMod val="50000"/>
                  </a:schemeClr>
                </a:solidFill>
              </a:rPr>
              <a:t>東日本・</a:t>
            </a:r>
            <a:r>
              <a:rPr lang="en-US" altLang="ja-JP" sz="1400" dirty="0">
                <a:solidFill>
                  <a:schemeClr val="bg1">
                    <a:lumMod val="50000"/>
                  </a:schemeClr>
                </a:solidFill>
              </a:rPr>
              <a:t>NTT</a:t>
            </a:r>
            <a:r>
              <a:rPr lang="ja-JP" altLang="en-US" sz="1400" dirty="0">
                <a:solidFill>
                  <a:schemeClr val="bg1">
                    <a:lumMod val="50000"/>
                  </a:schemeClr>
                </a:solidFill>
              </a:rPr>
              <a:t>西日本・ひかりコラボレーション回線になり、お客様用意または、キャリア提供の</a:t>
            </a:r>
            <a:r>
              <a:rPr lang="en-US" altLang="ja-JP" sz="1400" dirty="0" err="1">
                <a:solidFill>
                  <a:schemeClr val="bg1">
                    <a:lumMod val="50000"/>
                  </a:schemeClr>
                </a:solidFill>
              </a:rPr>
              <a:t>PPPoE</a:t>
            </a:r>
            <a:r>
              <a:rPr lang="ja-JP" altLang="en-US" sz="1400" dirty="0">
                <a:solidFill>
                  <a:schemeClr val="bg1">
                    <a:lumMod val="50000"/>
                  </a:schemeClr>
                </a:solidFill>
              </a:rPr>
              <a:t>の</a:t>
            </a:r>
            <a:r>
              <a:rPr lang="en-US" altLang="ja-JP" sz="1400" dirty="0">
                <a:solidFill>
                  <a:schemeClr val="bg1">
                    <a:lumMod val="50000"/>
                  </a:schemeClr>
                </a:solidFill>
              </a:rPr>
              <a:t>ID/</a:t>
            </a:r>
            <a:r>
              <a:rPr lang="ja-JP" altLang="en-US" sz="1400" dirty="0">
                <a:solidFill>
                  <a:schemeClr val="bg1">
                    <a:lumMod val="50000"/>
                  </a:schemeClr>
                </a:solidFill>
              </a:rPr>
              <a:t>パスワードを利用する際に選択します。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https://support.onewan.cloud/hc/ja/articles/360016162972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IP</a:t>
            </a:r>
            <a:r>
              <a:rPr lang="ja-JP" altLang="en-US" sz="1400" b="1" dirty="0">
                <a:solidFill>
                  <a:schemeClr val="accent2"/>
                </a:solidFill>
              </a:rPr>
              <a:t>固定</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DHCP+IPv6</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NTTPC</a:t>
            </a:r>
            <a:r>
              <a:rPr lang="ja-JP" altLang="en-US" sz="1400" dirty="0">
                <a:solidFill>
                  <a:schemeClr val="bg1">
                    <a:lumMod val="50000"/>
                  </a:schemeClr>
                </a:solidFill>
              </a:rPr>
              <a:t>コミュニケーションズより提供される</a:t>
            </a:r>
            <a:r>
              <a:rPr lang="en-US" altLang="ja-JP" sz="1400" dirty="0">
                <a:solidFill>
                  <a:schemeClr val="bg1">
                    <a:lumMod val="50000"/>
                  </a:schemeClr>
                </a:solidFill>
              </a:rPr>
              <a:t>HGW</a:t>
            </a:r>
            <a:r>
              <a:rPr lang="ja-JP" altLang="en-US" sz="1400" dirty="0">
                <a:solidFill>
                  <a:schemeClr val="bg1">
                    <a:lumMod val="50000"/>
                  </a:schemeClr>
                </a:solidFill>
              </a:rPr>
              <a:t>、または</a:t>
            </a:r>
            <a:r>
              <a:rPr lang="en-US" altLang="ja-JP" sz="1400" dirty="0">
                <a:solidFill>
                  <a:schemeClr val="bg1">
                    <a:lumMod val="50000"/>
                  </a:schemeClr>
                </a:solidFill>
              </a:rPr>
              <a:t>OCN </a:t>
            </a:r>
            <a:r>
              <a:rPr lang="en-US" altLang="ja-JP" sz="1400" dirty="0" err="1">
                <a:solidFill>
                  <a:schemeClr val="bg1">
                    <a:lumMod val="50000"/>
                  </a:schemeClr>
                </a:solidFill>
              </a:rPr>
              <a:t>IPoE</a:t>
            </a:r>
            <a:r>
              <a:rPr lang="ja-JP" altLang="en-US" sz="1400" dirty="0">
                <a:solidFill>
                  <a:schemeClr val="bg1">
                    <a:lumMod val="50000"/>
                  </a:schemeClr>
                </a:solidFill>
              </a:rPr>
              <a:t>のレンタルルータ時に選択します。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https://support.onewan.cloud/hc/ja/articles/360057112972</a:t>
            </a:r>
            <a:r>
              <a:rPr lang="ja-JP" altLang="en-US" sz="1400" dirty="0">
                <a:solidFill>
                  <a:schemeClr val="bg1">
                    <a:lumMod val="50000"/>
                  </a:schemeClr>
                </a:solidFill>
              </a:rPr>
              <a:t>）</a:t>
            </a:r>
            <a:endParaRPr lang="en-US" altLang="ja-JP" sz="1400" dirty="0">
              <a:solidFill>
                <a:schemeClr val="bg1">
                  <a:lumMod val="50000"/>
                </a:schemeClr>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2">
            <a:extLst>
              <a:ext uri="{FF2B5EF4-FFF2-40B4-BE49-F238E27FC236}">
                <a16:creationId xmlns:a16="http://schemas.microsoft.com/office/drawing/2014/main" id="{39302E63-2C44-4C79-9117-1C0E60EC1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2868613"/>
            <a:ext cx="57054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1434F307-C4A6-4194-B7D0-4657B333F877}"/>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87B2BB76-5972-4BB3-91B7-9F0E1FD5484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EB2EBD7-E5FA-4EF5-97C2-DEF64BF584AB}"/>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3E0AAE60-EEA5-4B20-9F4A-51F37A61052F}"/>
              </a:ext>
            </a:extLst>
          </p:cNvPr>
          <p:cNvSpPr/>
          <p:nvPr/>
        </p:nvSpPr>
        <p:spPr>
          <a:xfrm>
            <a:off x="209550" y="1557338"/>
            <a:ext cx="853916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⑥ホットスタンバイ構成時のみ表示される「</a:t>
            </a:r>
            <a:r>
              <a:rPr lang="en-US" altLang="ja-JP" sz="1400" dirty="0">
                <a:solidFill>
                  <a:schemeClr val="bg1">
                    <a:lumMod val="50000"/>
                  </a:schemeClr>
                </a:solidFill>
              </a:rPr>
              <a:t>Secondary</a:t>
            </a:r>
            <a:r>
              <a:rPr lang="ja-JP" altLang="en-US" sz="1400" dirty="0">
                <a:solidFill>
                  <a:schemeClr val="bg1">
                    <a:lumMod val="50000"/>
                  </a:schemeClr>
                </a:solidFill>
              </a:rPr>
              <a:t>」をクリック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 Secondary</a:t>
            </a:r>
            <a:r>
              <a:rPr lang="ja-JP" altLang="en-US" sz="1400" dirty="0">
                <a:solidFill>
                  <a:schemeClr val="bg1">
                    <a:lumMod val="50000"/>
                  </a:schemeClr>
                </a:solidFill>
              </a:rPr>
              <a:t>機の</a:t>
            </a:r>
            <a:r>
              <a:rPr lang="en-US" altLang="ja-JP" sz="1400" dirty="0">
                <a:solidFill>
                  <a:schemeClr val="bg1">
                    <a:lumMod val="50000"/>
                  </a:schemeClr>
                </a:solidFill>
              </a:rPr>
              <a:t>WAN</a:t>
            </a:r>
            <a:r>
              <a:rPr lang="ja-JP" altLang="en-US" sz="1400" dirty="0">
                <a:solidFill>
                  <a:schemeClr val="bg1">
                    <a:lumMod val="50000"/>
                  </a:schemeClr>
                </a:solidFill>
              </a:rPr>
              <a:t>ポート設定を行います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※LAN</a:t>
            </a:r>
            <a:r>
              <a:rPr lang="ja-JP" altLang="en-US" sz="1400" dirty="0">
                <a:solidFill>
                  <a:schemeClr val="bg1">
                    <a:lumMod val="50000"/>
                  </a:schemeClr>
                </a:solidFill>
              </a:rPr>
              <a:t>ポート設定は</a:t>
            </a:r>
            <a:r>
              <a:rPr lang="en-US" altLang="ja-JP" sz="1400" dirty="0">
                <a:solidFill>
                  <a:schemeClr val="bg1">
                    <a:lumMod val="50000"/>
                  </a:schemeClr>
                </a:solidFill>
              </a:rPr>
              <a:t>Primary</a:t>
            </a:r>
            <a:r>
              <a:rPr lang="ja-JP" altLang="en-US" sz="1400" dirty="0">
                <a:solidFill>
                  <a:schemeClr val="bg1">
                    <a:lumMod val="50000"/>
                  </a:schemeClr>
                </a:solidFill>
              </a:rPr>
              <a:t>機設定が共通設定とされる為、「</a:t>
            </a:r>
            <a:r>
              <a:rPr lang="en-US" altLang="ja-JP" sz="1400" dirty="0">
                <a:solidFill>
                  <a:schemeClr val="bg1">
                    <a:lumMod val="50000"/>
                  </a:schemeClr>
                </a:solidFill>
              </a:rPr>
              <a:t>Secondary</a:t>
            </a:r>
            <a:r>
              <a:rPr lang="ja-JP" altLang="en-US" sz="1400" dirty="0">
                <a:solidFill>
                  <a:schemeClr val="bg1">
                    <a:lumMod val="50000"/>
                  </a:schemeClr>
                </a:solidFill>
              </a:rPr>
              <a:t>」項目での設定は、</a:t>
            </a:r>
            <a:r>
              <a:rPr lang="en-US" altLang="ja-JP" sz="1400" dirty="0">
                <a:solidFill>
                  <a:schemeClr val="bg1">
                    <a:lumMod val="50000"/>
                  </a:schemeClr>
                </a:solidFill>
              </a:rPr>
              <a:t>WAN</a:t>
            </a:r>
            <a:r>
              <a:rPr lang="ja-JP" altLang="en-US" sz="1400" dirty="0">
                <a:solidFill>
                  <a:schemeClr val="bg1">
                    <a:lumMod val="50000"/>
                  </a:schemeClr>
                </a:solidFill>
              </a:rPr>
              <a:t>ポート設定のみとなります</a:t>
            </a:r>
          </a:p>
        </p:txBody>
      </p:sp>
      <p:sp>
        <p:nvSpPr>
          <p:cNvPr id="5" name="正方形/長方形 4">
            <a:extLst>
              <a:ext uri="{FF2B5EF4-FFF2-40B4-BE49-F238E27FC236}">
                <a16:creationId xmlns:a16="http://schemas.microsoft.com/office/drawing/2014/main" id="{819FCCB5-BF9A-4873-853F-6F9FDCE0AA7F}"/>
              </a:ext>
            </a:extLst>
          </p:cNvPr>
          <p:cNvSpPr/>
          <p:nvPr/>
        </p:nvSpPr>
        <p:spPr>
          <a:xfrm>
            <a:off x="6305550" y="2921000"/>
            <a:ext cx="614363" cy="233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図 2">
            <a:extLst>
              <a:ext uri="{FF2B5EF4-FFF2-40B4-BE49-F238E27FC236}">
                <a16:creationId xmlns:a16="http://schemas.microsoft.com/office/drawing/2014/main" id="{CD2227E2-8A63-44B1-8BA4-8BC557320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6263"/>
            <a:ext cx="340042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C679A05F-DD01-4AAC-AC87-95D3CCF61A9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119AB9B8-8085-4FCA-90DD-524A8147D717}"/>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702D0338-FAC4-4E4B-AFE1-67468D6688B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118D5FF-01F9-49A1-86F1-7BC4FF18DC11}"/>
              </a:ext>
            </a:extLst>
          </p:cNvPr>
          <p:cNvSpPr/>
          <p:nvPr/>
        </p:nvSpPr>
        <p:spPr>
          <a:xfrm>
            <a:off x="209550" y="1514475"/>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⑦</a:t>
            </a:r>
            <a:r>
              <a:rPr lang="en-US" altLang="ja-JP" sz="1400" dirty="0">
                <a:solidFill>
                  <a:schemeClr val="bg1">
                    <a:lumMod val="50000"/>
                  </a:schemeClr>
                </a:solidFill>
              </a:rPr>
              <a:t>WAN</a:t>
            </a:r>
            <a:r>
              <a:rPr lang="ja-JP" altLang="en-US" sz="1400" dirty="0">
                <a:solidFill>
                  <a:schemeClr val="bg1">
                    <a:lumMod val="50000"/>
                  </a:schemeClr>
                </a:solidFill>
              </a:rPr>
              <a:t>ポート設定を行います。ペンマークをクリック</a:t>
            </a:r>
          </a:p>
        </p:txBody>
      </p:sp>
      <p:sp>
        <p:nvSpPr>
          <p:cNvPr id="5" name="正方形/長方形 4">
            <a:extLst>
              <a:ext uri="{FF2B5EF4-FFF2-40B4-BE49-F238E27FC236}">
                <a16:creationId xmlns:a16="http://schemas.microsoft.com/office/drawing/2014/main" id="{00BFD6AB-DB45-4E96-93E6-12575F10B865}"/>
              </a:ext>
            </a:extLst>
          </p:cNvPr>
          <p:cNvSpPr/>
          <p:nvPr/>
        </p:nvSpPr>
        <p:spPr>
          <a:xfrm>
            <a:off x="3273425" y="2205038"/>
            <a:ext cx="32702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4" name="正方形/長方形 13">
            <a:extLst>
              <a:ext uri="{FF2B5EF4-FFF2-40B4-BE49-F238E27FC236}">
                <a16:creationId xmlns:a16="http://schemas.microsoft.com/office/drawing/2014/main" id="{773FF330-7703-4461-983B-3740CE6467DC}"/>
              </a:ext>
            </a:extLst>
          </p:cNvPr>
          <p:cNvSpPr/>
          <p:nvPr/>
        </p:nvSpPr>
        <p:spPr>
          <a:xfrm>
            <a:off x="209550" y="4097338"/>
            <a:ext cx="71707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⑧「接続方式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a:t>
            </a:r>
          </a:p>
        </p:txBody>
      </p:sp>
      <p:pic>
        <p:nvPicPr>
          <p:cNvPr id="100361" name="図 8">
            <a:extLst>
              <a:ext uri="{FF2B5EF4-FFF2-40B4-BE49-F238E27FC236}">
                <a16:creationId xmlns:a16="http://schemas.microsoft.com/office/drawing/2014/main" id="{FF3F6A1D-9F28-4F4B-93EC-EF3935554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678363"/>
            <a:ext cx="80105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7EF40333-C4CD-4C93-BAB2-94BA505002F5}"/>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CC2816F3-08E7-4F11-BE07-F0A646BF49D3}"/>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AB05490B-97F3-4906-AA00-2D42854834D7}"/>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10" name="正方形/長方形 9">
            <a:extLst>
              <a:ext uri="{FF2B5EF4-FFF2-40B4-BE49-F238E27FC236}">
                <a16:creationId xmlns:a16="http://schemas.microsoft.com/office/drawing/2014/main" id="{9C368278-FC32-4D68-8D21-82DA8F0E9FD4}"/>
              </a:ext>
            </a:extLst>
          </p:cNvPr>
          <p:cNvSpPr/>
          <p:nvPr/>
        </p:nvSpPr>
        <p:spPr>
          <a:xfrm>
            <a:off x="209550" y="5645150"/>
            <a:ext cx="4867275" cy="452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⑩右下の「更新」ボタンをクリック</a:t>
            </a:r>
          </a:p>
        </p:txBody>
      </p:sp>
      <p:pic>
        <p:nvPicPr>
          <p:cNvPr id="101382" name="図 10">
            <a:extLst>
              <a:ext uri="{FF2B5EF4-FFF2-40B4-BE49-F238E27FC236}">
                <a16:creationId xmlns:a16="http://schemas.microsoft.com/office/drawing/2014/main" id="{FCFB4C8D-E3C8-44EF-8248-6337B9BF1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6610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25CEAB65-53E1-438B-AC7D-00FC87B661B7}"/>
              </a:ext>
            </a:extLst>
          </p:cNvPr>
          <p:cNvSpPr/>
          <p:nvPr/>
        </p:nvSpPr>
        <p:spPr>
          <a:xfrm>
            <a:off x="209550" y="1608138"/>
            <a:ext cx="8755063"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⑨「接続方式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」をプルダウンから設定します。（補足）</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側ポートと接続する機器が、お客様用意または、キャリア提供のルータとなり、ルータより</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IP</a:t>
            </a:r>
            <a:r>
              <a:rPr lang="ja-JP" altLang="en-US" sz="1400" dirty="0">
                <a:solidFill>
                  <a:schemeClr val="bg1">
                    <a:lumMod val="50000"/>
                  </a:schemeClr>
                </a:solidFill>
              </a:rPr>
              <a:t>自動割り当て）機能によりエッジ装置の</a:t>
            </a:r>
            <a:r>
              <a:rPr lang="en-US" altLang="ja-JP" sz="1400" dirty="0">
                <a:solidFill>
                  <a:schemeClr val="bg1">
                    <a:lumMod val="50000"/>
                  </a:schemeClr>
                </a:solidFill>
              </a:rPr>
              <a:t>WAN</a:t>
            </a:r>
            <a:r>
              <a:rPr lang="ja-JP" altLang="en-US" sz="1400" dirty="0">
                <a:solidFill>
                  <a:schemeClr val="bg1">
                    <a:lumMod val="50000"/>
                  </a:schemeClr>
                </a:solidFill>
              </a:rPr>
              <a:t>側に</a:t>
            </a:r>
            <a:r>
              <a:rPr lang="en-US" altLang="ja-JP" sz="1400" dirty="0">
                <a:solidFill>
                  <a:schemeClr val="bg1">
                    <a:lumMod val="50000"/>
                  </a:schemeClr>
                </a:solidFill>
              </a:rPr>
              <a:t>IP</a:t>
            </a:r>
            <a:r>
              <a:rPr lang="ja-JP" altLang="en-US" sz="1400" dirty="0">
                <a:solidFill>
                  <a:schemeClr val="bg1">
                    <a:lumMod val="50000"/>
                  </a:schemeClr>
                </a:solidFill>
              </a:rPr>
              <a:t>を設定する際に選択します。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https://support.onewan.cloud/hc/ja/articles/360016162932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err="1">
                <a:solidFill>
                  <a:schemeClr val="accent2"/>
                </a:solidFill>
              </a:rPr>
              <a:t>PPPoE</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a:t>
            </a:r>
            <a:r>
              <a:rPr lang="ja-JP" altLang="en-US" sz="1400" dirty="0">
                <a:solidFill>
                  <a:schemeClr val="bg1">
                    <a:lumMod val="50000"/>
                  </a:schemeClr>
                </a:solidFill>
              </a:rPr>
              <a:t>東日本・</a:t>
            </a:r>
            <a:r>
              <a:rPr lang="en-US" altLang="ja-JP" sz="1400" dirty="0">
                <a:solidFill>
                  <a:schemeClr val="bg1">
                    <a:lumMod val="50000"/>
                  </a:schemeClr>
                </a:solidFill>
              </a:rPr>
              <a:t>NTT</a:t>
            </a:r>
            <a:r>
              <a:rPr lang="ja-JP" altLang="en-US" sz="1400" dirty="0">
                <a:solidFill>
                  <a:schemeClr val="bg1">
                    <a:lumMod val="50000"/>
                  </a:schemeClr>
                </a:solidFill>
              </a:rPr>
              <a:t>西日本・ひかりコラボレーション回線になり、お客様用意または、キャリア提供の</a:t>
            </a:r>
            <a:r>
              <a:rPr lang="en-US" altLang="ja-JP" sz="1400" dirty="0" err="1">
                <a:solidFill>
                  <a:schemeClr val="bg1">
                    <a:lumMod val="50000"/>
                  </a:schemeClr>
                </a:solidFill>
              </a:rPr>
              <a:t>PPPoE</a:t>
            </a:r>
            <a:r>
              <a:rPr lang="ja-JP" altLang="en-US" sz="1400" dirty="0">
                <a:solidFill>
                  <a:schemeClr val="bg1">
                    <a:lumMod val="50000"/>
                  </a:schemeClr>
                </a:solidFill>
              </a:rPr>
              <a:t>の</a:t>
            </a:r>
            <a:r>
              <a:rPr lang="en-US" altLang="ja-JP" sz="1400" dirty="0">
                <a:solidFill>
                  <a:schemeClr val="bg1">
                    <a:lumMod val="50000"/>
                  </a:schemeClr>
                </a:solidFill>
              </a:rPr>
              <a:t>ID/</a:t>
            </a:r>
            <a:r>
              <a:rPr lang="ja-JP" altLang="en-US" sz="1400" dirty="0">
                <a:solidFill>
                  <a:schemeClr val="bg1">
                    <a:lumMod val="50000"/>
                  </a:schemeClr>
                </a:solidFill>
              </a:rPr>
              <a:t>パスワードを利用する際に選択します。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https://support.onewan.cloud/hc/ja/articles/360016162972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IP</a:t>
            </a:r>
            <a:r>
              <a:rPr lang="ja-JP" altLang="en-US" sz="1400" b="1" dirty="0">
                <a:solidFill>
                  <a:schemeClr val="accent2"/>
                </a:solidFill>
              </a:rPr>
              <a:t>固定</a:t>
            </a:r>
            <a:r>
              <a:rPr lang="ja-JP" altLang="en-US" sz="1400" dirty="0">
                <a:solidFill>
                  <a:schemeClr val="bg1">
                    <a:lumMod val="50000"/>
                  </a:schemeClr>
                </a:solidFill>
              </a:rPr>
              <a:t>：特殊な利用時に設定いたしますが、本書では専門知識が伴う為、省略します。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chemeClr val="accent2"/>
                </a:solidFill>
              </a:rPr>
              <a:t>DHCP+IPv6</a:t>
            </a:r>
            <a:r>
              <a:rPr lang="ja-JP" altLang="en-US" sz="1400" dirty="0">
                <a:solidFill>
                  <a:schemeClr val="bg1">
                    <a:lumMod val="50000"/>
                  </a:schemeClr>
                </a:solidFill>
              </a:rPr>
              <a:t>：エッジ装置の</a:t>
            </a:r>
            <a:r>
              <a:rPr lang="en-US" altLang="ja-JP" sz="1400" dirty="0">
                <a:solidFill>
                  <a:schemeClr val="bg1">
                    <a:lumMod val="50000"/>
                  </a:schemeClr>
                </a:solidFill>
              </a:rPr>
              <a:t>WAN</a:t>
            </a:r>
            <a:r>
              <a:rPr lang="ja-JP" altLang="en-US" sz="1400" dirty="0">
                <a:solidFill>
                  <a:schemeClr val="bg1">
                    <a:lumMod val="50000"/>
                  </a:schemeClr>
                </a:solidFill>
              </a:rPr>
              <a:t>側ポートと接続する機器が、</a:t>
            </a:r>
            <a:r>
              <a:rPr lang="en-US" altLang="ja-JP" sz="1400" dirty="0">
                <a:solidFill>
                  <a:schemeClr val="bg1">
                    <a:lumMod val="50000"/>
                  </a:schemeClr>
                </a:solidFill>
              </a:rPr>
              <a:t>NTTPC</a:t>
            </a:r>
            <a:r>
              <a:rPr lang="ja-JP" altLang="en-US" sz="1400" dirty="0">
                <a:solidFill>
                  <a:schemeClr val="bg1">
                    <a:lumMod val="50000"/>
                  </a:schemeClr>
                </a:solidFill>
              </a:rPr>
              <a:t>コミュニケーションズより提供される</a:t>
            </a:r>
            <a:r>
              <a:rPr lang="en-US" altLang="ja-JP" sz="1400" dirty="0">
                <a:solidFill>
                  <a:schemeClr val="bg1">
                    <a:lumMod val="50000"/>
                  </a:schemeClr>
                </a:solidFill>
              </a:rPr>
              <a:t>HGW</a:t>
            </a:r>
            <a:r>
              <a:rPr lang="ja-JP" altLang="en-US" sz="1400" dirty="0">
                <a:solidFill>
                  <a:schemeClr val="bg1">
                    <a:lumMod val="50000"/>
                  </a:schemeClr>
                </a:solidFill>
              </a:rPr>
              <a:t>、または</a:t>
            </a:r>
            <a:r>
              <a:rPr lang="en-US" altLang="ja-JP" sz="1400" dirty="0">
                <a:solidFill>
                  <a:schemeClr val="bg1">
                    <a:lumMod val="50000"/>
                  </a:schemeClr>
                </a:solidFill>
              </a:rPr>
              <a:t>OCN </a:t>
            </a:r>
            <a:r>
              <a:rPr lang="en-US" altLang="ja-JP" sz="1400" dirty="0" err="1">
                <a:solidFill>
                  <a:schemeClr val="bg1">
                    <a:lumMod val="50000"/>
                  </a:schemeClr>
                </a:solidFill>
              </a:rPr>
              <a:t>IPoE</a:t>
            </a:r>
            <a:r>
              <a:rPr lang="ja-JP" altLang="en-US" sz="1400" dirty="0">
                <a:solidFill>
                  <a:schemeClr val="bg1">
                    <a:lumMod val="50000"/>
                  </a:schemeClr>
                </a:solidFill>
              </a:rPr>
              <a:t>のレンタルルータ時に選択します。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https://support.onewan.cloud/hc/ja/articles/360057112972</a:t>
            </a:r>
            <a:r>
              <a:rPr lang="ja-JP" altLang="en-US" sz="1400" dirty="0">
                <a:solidFill>
                  <a:schemeClr val="bg1">
                    <a:lumMod val="50000"/>
                  </a:schemeClr>
                </a:solidFill>
              </a:rPr>
              <a:t>）</a:t>
            </a:r>
            <a:endParaRPr lang="en-US" altLang="ja-JP" sz="1400" dirty="0">
              <a:solidFill>
                <a:schemeClr val="bg1">
                  <a:lumMod val="50000"/>
                </a:schemeClr>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01B52DED-15D7-4D9F-BE9B-791588C72CE0}"/>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D1A94D0A-0137-468D-B93E-716E157ABE7D}"/>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591C2D6-DEF2-4933-8C0D-094C5BDF893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10B9072-C5EB-4540-953B-9073AB19D07A}"/>
              </a:ext>
            </a:extLst>
          </p:cNvPr>
          <p:cNvSpPr/>
          <p:nvPr/>
        </p:nvSpPr>
        <p:spPr>
          <a:xfrm>
            <a:off x="209550" y="1309688"/>
            <a:ext cx="565785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⑪</a:t>
            </a:r>
            <a:r>
              <a:rPr lang="en-US" altLang="ja-JP" sz="1400" dirty="0">
                <a:solidFill>
                  <a:schemeClr val="bg1">
                    <a:lumMod val="50000"/>
                  </a:schemeClr>
                </a:solidFill>
              </a:rPr>
              <a:t>LAN</a:t>
            </a:r>
            <a:r>
              <a:rPr lang="ja-JP" altLang="en-US" sz="1400" dirty="0">
                <a:solidFill>
                  <a:schemeClr val="bg1">
                    <a:lumMod val="50000"/>
                  </a:schemeClr>
                </a:solidFill>
              </a:rPr>
              <a:t>ポート設定を行います。</a:t>
            </a:r>
            <a:r>
              <a:rPr lang="en-US" altLang="ja-JP" sz="1400" dirty="0">
                <a:solidFill>
                  <a:schemeClr val="bg1">
                    <a:lumMod val="50000"/>
                  </a:schemeClr>
                </a:solidFill>
              </a:rPr>
              <a:t>lan-1</a:t>
            </a:r>
            <a:r>
              <a:rPr lang="ja-JP" altLang="en-US" sz="1400" dirty="0">
                <a:solidFill>
                  <a:schemeClr val="bg1">
                    <a:lumMod val="50000"/>
                  </a:schemeClr>
                </a:solidFill>
              </a:rPr>
              <a:t>の「</a:t>
            </a:r>
            <a:r>
              <a:rPr lang="en-US" altLang="ja-JP" sz="1400" dirty="0">
                <a:solidFill>
                  <a:schemeClr val="bg1">
                    <a:lumMod val="50000"/>
                  </a:schemeClr>
                </a:solidFill>
              </a:rPr>
              <a:t>Port</a:t>
            </a:r>
            <a:r>
              <a:rPr lang="ja-JP" altLang="en-US" sz="1400" dirty="0">
                <a:solidFill>
                  <a:schemeClr val="bg1">
                    <a:lumMod val="50000"/>
                  </a:schemeClr>
                </a:solidFill>
              </a:rPr>
              <a:t>追加」をクリック</a:t>
            </a:r>
          </a:p>
        </p:txBody>
      </p:sp>
      <p:pic>
        <p:nvPicPr>
          <p:cNvPr id="102406" name="図 9">
            <a:extLst>
              <a:ext uri="{FF2B5EF4-FFF2-40B4-BE49-F238E27FC236}">
                <a16:creationId xmlns:a16="http://schemas.microsoft.com/office/drawing/2014/main" id="{9316D3E2-89BB-4C58-A58B-5768F3812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77988"/>
            <a:ext cx="24574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C92FC0F9-1757-414C-B8A4-5A0D15105631}"/>
              </a:ext>
            </a:extLst>
          </p:cNvPr>
          <p:cNvSpPr/>
          <p:nvPr/>
        </p:nvSpPr>
        <p:spPr>
          <a:xfrm>
            <a:off x="1497013" y="3040063"/>
            <a:ext cx="684212" cy="268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a:extLst>
              <a:ext uri="{FF2B5EF4-FFF2-40B4-BE49-F238E27FC236}">
                <a16:creationId xmlns:a16="http://schemas.microsoft.com/office/drawing/2014/main" id="{D62619D5-6EC5-4A8A-84BF-2A2E3866F38F}"/>
              </a:ext>
            </a:extLst>
          </p:cNvPr>
          <p:cNvSpPr/>
          <p:nvPr/>
        </p:nvSpPr>
        <p:spPr>
          <a:xfrm>
            <a:off x="222250" y="3468688"/>
            <a:ext cx="8526463"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⑫ネットワーク選択を作成した「ネットワーク名」をプルダウンから選択</a:t>
            </a:r>
            <a:endParaRPr lang="en-US" altLang="ja-JP" sz="1400" dirty="0">
              <a:solidFill>
                <a:schemeClr val="bg1">
                  <a:lumMod val="50000"/>
                </a:schemeClr>
              </a:solidFill>
            </a:endParaRPr>
          </a:p>
          <a:p>
            <a:pPr>
              <a:defRPr/>
            </a:pPr>
            <a:r>
              <a:rPr lang="ja-JP" altLang="en-US" sz="1400" dirty="0">
                <a:solidFill>
                  <a:schemeClr val="bg1">
                    <a:lumMod val="50000"/>
                  </a:schemeClr>
                </a:solidFill>
              </a:rPr>
              <a:t>　インターネットブレイクアウトポリシーで作成したインターネットブレイクアウトポリシー名をプルダウンから選択</a:t>
            </a:r>
            <a:r>
              <a:rPr lang="ja-JP" altLang="en-US" sz="1400" dirty="0">
                <a:solidFill>
                  <a:srgbClr val="FF0000"/>
                </a:solidFill>
              </a:rPr>
              <a:t>（インターネットブレイクアウトを利用しない拠点はネットワーク選択のみ設定し、インターネットブレイクアウトポリシーの選択は不要）</a:t>
            </a:r>
            <a:endParaRPr lang="en-US" altLang="ja-JP" sz="1400" dirty="0">
              <a:solidFill>
                <a:srgbClr val="FF0000"/>
              </a:solidFill>
            </a:endParaRPr>
          </a:p>
        </p:txBody>
      </p:sp>
      <p:pic>
        <p:nvPicPr>
          <p:cNvPr id="102409" name="図 8">
            <a:extLst>
              <a:ext uri="{FF2B5EF4-FFF2-40B4-BE49-F238E27FC236}">
                <a16:creationId xmlns:a16="http://schemas.microsoft.com/office/drawing/2014/main" id="{EBE21E7B-D0A1-438F-9E37-E73888BB7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456113"/>
            <a:ext cx="84343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F945C954-8331-4127-A8B4-93D6F1C5B164}"/>
              </a:ext>
            </a:extLst>
          </p:cNvPr>
          <p:cNvSpPr/>
          <p:nvPr/>
        </p:nvSpPr>
        <p:spPr>
          <a:xfrm>
            <a:off x="611188" y="5302250"/>
            <a:ext cx="7848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a:extLst>
              <a:ext uri="{FF2B5EF4-FFF2-40B4-BE49-F238E27FC236}">
                <a16:creationId xmlns:a16="http://schemas.microsoft.com/office/drawing/2014/main" id="{126FF5B4-38FA-48CC-9A50-38D0F8BD108A}"/>
              </a:ext>
            </a:extLst>
          </p:cNvPr>
          <p:cNvSpPr/>
          <p:nvPr/>
        </p:nvSpPr>
        <p:spPr>
          <a:xfrm>
            <a:off x="603250" y="6024563"/>
            <a:ext cx="7848600" cy="303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6C7E51A6-CC20-461E-9AEB-E4B130713271}"/>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45058370-DC78-4D5D-BD73-718DB23FC969}"/>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A4A94C65-438F-4827-BA64-D349F2614559}"/>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EE8A8A14-D6B7-4EEA-B3E3-927E731CB698}"/>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⑬</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VRRP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LAN</a:t>
            </a:r>
            <a:r>
              <a:rPr lang="ja-JP" altLang="en-US" sz="1400" b="1" dirty="0">
                <a:solidFill>
                  <a:srgbClr val="C00000"/>
                </a:solidFill>
              </a:rPr>
              <a:t>アドレス</a:t>
            </a:r>
            <a:r>
              <a:rPr lang="ja-JP" altLang="en-US" sz="1400" dirty="0">
                <a:solidFill>
                  <a:schemeClr val="bg1">
                    <a:lumMod val="50000"/>
                  </a:schemeClr>
                </a:solidFill>
              </a:rPr>
              <a:t>：利用拠点のネットワーク（セグメント）、エッジ装置の</a:t>
            </a:r>
            <a:r>
              <a:rPr lang="en-US" altLang="ja-JP" sz="1400" dirty="0">
                <a:solidFill>
                  <a:schemeClr val="bg1">
                    <a:lumMod val="50000"/>
                  </a:schemeClr>
                </a:solidFill>
              </a:rPr>
              <a:t>IP</a:t>
            </a:r>
            <a:r>
              <a:rPr lang="ja-JP" altLang="en-US" sz="1400" dirty="0">
                <a:solidFill>
                  <a:schemeClr val="bg1">
                    <a:lumMod val="50000"/>
                  </a:schemeClr>
                </a:solidFill>
              </a:rPr>
              <a:t>アドレスを設定します</a:t>
            </a:r>
            <a:endParaRPr lang="en-US" altLang="ja-JP" sz="1400" dirty="0">
              <a:solidFill>
                <a:schemeClr val="bg1">
                  <a:lumMod val="50000"/>
                </a:schemeClr>
              </a:solidFill>
            </a:endParaRPr>
          </a:p>
        </p:txBody>
      </p:sp>
      <p:sp>
        <p:nvSpPr>
          <p:cNvPr id="103430" name="Rectangle 45">
            <a:extLst>
              <a:ext uri="{FF2B5EF4-FFF2-40B4-BE49-F238E27FC236}">
                <a16:creationId xmlns:a16="http://schemas.microsoft.com/office/drawing/2014/main" id="{BE6DA9F5-B2FE-4794-8804-BE245977B8D6}"/>
              </a:ext>
            </a:extLst>
          </p:cNvPr>
          <p:cNvSpPr>
            <a:spLocks noChangeArrowheads="1"/>
          </p:cNvSpPr>
          <p:nvPr/>
        </p:nvSpPr>
        <p:spPr bwMode="auto">
          <a:xfrm>
            <a:off x="215900" y="3336925"/>
            <a:ext cx="3727450"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03431" name="Line 50">
            <a:extLst>
              <a:ext uri="{FF2B5EF4-FFF2-40B4-BE49-F238E27FC236}">
                <a16:creationId xmlns:a16="http://schemas.microsoft.com/office/drawing/2014/main" id="{D0D4F884-33C6-4E8E-920E-9DF5F8B17E35}"/>
              </a:ext>
            </a:extLst>
          </p:cNvPr>
          <p:cNvSpPr>
            <a:spLocks noChangeShapeType="1"/>
          </p:cNvSpPr>
          <p:nvPr/>
        </p:nvSpPr>
        <p:spPr bwMode="auto">
          <a:xfrm>
            <a:off x="78263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03432" name="Group 53">
            <a:extLst>
              <a:ext uri="{FF2B5EF4-FFF2-40B4-BE49-F238E27FC236}">
                <a16:creationId xmlns:a16="http://schemas.microsoft.com/office/drawing/2014/main" id="{56424282-DDD8-44B7-85B4-BCC5926FDB16}"/>
              </a:ext>
            </a:extLst>
          </p:cNvPr>
          <p:cNvGrpSpPr>
            <a:grpSpLocks/>
          </p:cNvGrpSpPr>
          <p:nvPr/>
        </p:nvGrpSpPr>
        <p:grpSpPr bwMode="auto">
          <a:xfrm>
            <a:off x="523875" y="5197475"/>
            <a:ext cx="517525" cy="390525"/>
            <a:chOff x="7890996" y="3030768"/>
            <a:chExt cx="762" cy="606"/>
          </a:xfrm>
        </p:grpSpPr>
        <p:sp>
          <p:nvSpPr>
            <p:cNvPr id="103452" name="Freeform 54">
              <a:extLst>
                <a:ext uri="{FF2B5EF4-FFF2-40B4-BE49-F238E27FC236}">
                  <a16:creationId xmlns:a16="http://schemas.microsoft.com/office/drawing/2014/main" id="{D76E0D71-C120-4831-8AC3-DFF419E718F3}"/>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03453" name="Freeform 55">
              <a:extLst>
                <a:ext uri="{FF2B5EF4-FFF2-40B4-BE49-F238E27FC236}">
                  <a16:creationId xmlns:a16="http://schemas.microsoft.com/office/drawing/2014/main" id="{B75D8DDB-D445-4A9E-986C-EDF0FE09F5B5}"/>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03454" name="Freeform 56">
              <a:extLst>
                <a:ext uri="{FF2B5EF4-FFF2-40B4-BE49-F238E27FC236}">
                  <a16:creationId xmlns:a16="http://schemas.microsoft.com/office/drawing/2014/main" id="{95A55701-0550-4776-A9D0-444313C34F1F}"/>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03433" name="Line 50">
            <a:extLst>
              <a:ext uri="{FF2B5EF4-FFF2-40B4-BE49-F238E27FC236}">
                <a16:creationId xmlns:a16="http://schemas.microsoft.com/office/drawing/2014/main" id="{503DFBA1-1BCC-4298-81EC-947DC512A5F5}"/>
              </a:ext>
            </a:extLst>
          </p:cNvPr>
          <p:cNvSpPr>
            <a:spLocks noChangeShapeType="1"/>
          </p:cNvSpPr>
          <p:nvPr/>
        </p:nvSpPr>
        <p:spPr bwMode="auto">
          <a:xfrm flipH="1">
            <a:off x="61753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89649E4D-90BB-4704-B801-80F3F3DE3931}"/>
              </a:ext>
            </a:extLst>
          </p:cNvPr>
          <p:cNvSpPr/>
          <p:nvPr/>
        </p:nvSpPr>
        <p:spPr>
          <a:xfrm>
            <a:off x="48895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r>
              <a:rPr lang="en-US" altLang="ja-JP" sz="1050" dirty="0">
                <a:solidFill>
                  <a:srgbClr val="FF0000"/>
                </a:solidFill>
              </a:rPr>
              <a:t>(P)</a:t>
            </a:r>
            <a:endParaRPr lang="ja-JP" altLang="en-US" sz="1050" dirty="0">
              <a:solidFill>
                <a:srgbClr val="FF0000"/>
              </a:solidFill>
            </a:endParaRPr>
          </a:p>
        </p:txBody>
      </p:sp>
      <p:sp>
        <p:nvSpPr>
          <p:cNvPr id="23" name="正方形/長方形 22">
            <a:extLst>
              <a:ext uri="{FF2B5EF4-FFF2-40B4-BE49-F238E27FC236}">
                <a16:creationId xmlns:a16="http://schemas.microsoft.com/office/drawing/2014/main" id="{A86102FC-2583-45AB-BFF9-2B60D802D63C}"/>
              </a:ext>
            </a:extLst>
          </p:cNvPr>
          <p:cNvSpPr/>
          <p:nvPr/>
        </p:nvSpPr>
        <p:spPr>
          <a:xfrm>
            <a:off x="48260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103436" name="図 2">
            <a:extLst>
              <a:ext uri="{FF2B5EF4-FFF2-40B4-BE49-F238E27FC236}">
                <a16:creationId xmlns:a16="http://schemas.microsoft.com/office/drawing/2014/main" id="{654F9F61-A1C4-4E94-8E17-61C5F39B4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3001963"/>
            <a:ext cx="481965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7" name="Line 50">
            <a:extLst>
              <a:ext uri="{FF2B5EF4-FFF2-40B4-BE49-F238E27FC236}">
                <a16:creationId xmlns:a16="http://schemas.microsoft.com/office/drawing/2014/main" id="{F87A70E2-2D0C-4B05-A1D8-58F13A0C435D}"/>
              </a:ext>
            </a:extLst>
          </p:cNvPr>
          <p:cNvSpPr>
            <a:spLocks noChangeShapeType="1"/>
          </p:cNvSpPr>
          <p:nvPr/>
        </p:nvSpPr>
        <p:spPr bwMode="auto">
          <a:xfrm>
            <a:off x="2017713" y="2927350"/>
            <a:ext cx="0" cy="1938338"/>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03438" name="Line 50">
            <a:extLst>
              <a:ext uri="{FF2B5EF4-FFF2-40B4-BE49-F238E27FC236}">
                <a16:creationId xmlns:a16="http://schemas.microsoft.com/office/drawing/2014/main" id="{1A5755EC-9B08-4A67-B869-AA3849926177}"/>
              </a:ext>
            </a:extLst>
          </p:cNvPr>
          <p:cNvSpPr>
            <a:spLocks noChangeShapeType="1"/>
          </p:cNvSpPr>
          <p:nvPr/>
        </p:nvSpPr>
        <p:spPr bwMode="auto">
          <a:xfrm flipH="1">
            <a:off x="1852613"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35" name="正方形/長方形 34">
            <a:extLst>
              <a:ext uri="{FF2B5EF4-FFF2-40B4-BE49-F238E27FC236}">
                <a16:creationId xmlns:a16="http://schemas.microsoft.com/office/drawing/2014/main" id="{02AE80AA-CCDB-4986-B95A-4B0C92222870}"/>
              </a:ext>
            </a:extLst>
          </p:cNvPr>
          <p:cNvSpPr/>
          <p:nvPr/>
        </p:nvSpPr>
        <p:spPr>
          <a:xfrm>
            <a:off x="1724025"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r>
              <a:rPr lang="en-US" altLang="ja-JP" sz="1050" dirty="0">
                <a:solidFill>
                  <a:srgbClr val="FF0000"/>
                </a:solidFill>
              </a:rPr>
              <a:t>(S)</a:t>
            </a:r>
            <a:endParaRPr lang="ja-JP" altLang="en-US" sz="1050" dirty="0">
              <a:solidFill>
                <a:srgbClr val="FF0000"/>
              </a:solidFill>
            </a:endParaRPr>
          </a:p>
        </p:txBody>
      </p:sp>
      <p:sp>
        <p:nvSpPr>
          <p:cNvPr id="36" name="正方形/長方形 35">
            <a:extLst>
              <a:ext uri="{FF2B5EF4-FFF2-40B4-BE49-F238E27FC236}">
                <a16:creationId xmlns:a16="http://schemas.microsoft.com/office/drawing/2014/main" id="{B610F1AC-015B-40C5-A905-5558C20F112B}"/>
              </a:ext>
            </a:extLst>
          </p:cNvPr>
          <p:cNvSpPr/>
          <p:nvPr/>
        </p:nvSpPr>
        <p:spPr>
          <a:xfrm>
            <a:off x="1717675"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2" name="四角形: 角を丸くする 21">
            <a:extLst>
              <a:ext uri="{FF2B5EF4-FFF2-40B4-BE49-F238E27FC236}">
                <a16:creationId xmlns:a16="http://schemas.microsoft.com/office/drawing/2014/main" id="{195E94A1-CC8C-402A-901D-4326DFB6B99B}"/>
              </a:ext>
            </a:extLst>
          </p:cNvPr>
          <p:cNvSpPr/>
          <p:nvPr/>
        </p:nvSpPr>
        <p:spPr>
          <a:xfrm>
            <a:off x="179388" y="2547938"/>
            <a:ext cx="2671762"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37" name="正方形/長方形 36">
            <a:extLst>
              <a:ext uri="{FF2B5EF4-FFF2-40B4-BE49-F238E27FC236}">
                <a16:creationId xmlns:a16="http://schemas.microsoft.com/office/drawing/2014/main" id="{C66BBE5B-8E0D-42D8-8B6F-158A655FFBCA}"/>
              </a:ext>
            </a:extLst>
          </p:cNvPr>
          <p:cNvSpPr/>
          <p:nvPr/>
        </p:nvSpPr>
        <p:spPr>
          <a:xfrm>
            <a:off x="395288" y="4722813"/>
            <a:ext cx="1928812" cy="28575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お客様</a:t>
            </a:r>
            <a:r>
              <a:rPr lang="en-US" altLang="ja-JP" sz="1400" dirty="0">
                <a:solidFill>
                  <a:schemeClr val="bg1">
                    <a:lumMod val="50000"/>
                  </a:schemeClr>
                </a:solidFill>
              </a:rPr>
              <a:t>HUB</a:t>
            </a:r>
          </a:p>
        </p:txBody>
      </p:sp>
      <p:sp>
        <p:nvSpPr>
          <p:cNvPr id="38" name="正方形/長方形 37">
            <a:extLst>
              <a:ext uri="{FF2B5EF4-FFF2-40B4-BE49-F238E27FC236}">
                <a16:creationId xmlns:a16="http://schemas.microsoft.com/office/drawing/2014/main" id="{4BF95948-D204-486F-928A-55557C5EDAD8}"/>
              </a:ext>
            </a:extLst>
          </p:cNvPr>
          <p:cNvSpPr/>
          <p:nvPr/>
        </p:nvSpPr>
        <p:spPr>
          <a:xfrm>
            <a:off x="2297113" y="3430588"/>
            <a:ext cx="1646237"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050" dirty="0">
                <a:solidFill>
                  <a:srgbClr val="FF0000"/>
                </a:solidFill>
              </a:rPr>
              <a:t>本社</a:t>
            </a:r>
            <a:endParaRPr lang="en-US" altLang="ja-JP" sz="1050" dirty="0">
              <a:solidFill>
                <a:srgbClr val="FF0000"/>
              </a:solidFill>
            </a:endParaRPr>
          </a:p>
          <a:p>
            <a:pPr algn="r">
              <a:defRPr/>
            </a:pPr>
            <a:r>
              <a:rPr lang="en-US" altLang="ja-JP" sz="1050" dirty="0">
                <a:solidFill>
                  <a:srgbClr val="FF0000"/>
                </a:solidFill>
              </a:rPr>
              <a:t>192.168.1.0/24</a:t>
            </a:r>
            <a:endParaRPr lang="ja-JP" altLang="en-US" sz="1050" dirty="0">
              <a:solidFill>
                <a:srgbClr val="FF0000"/>
              </a:solidFill>
            </a:endParaRPr>
          </a:p>
        </p:txBody>
      </p:sp>
      <p:sp>
        <p:nvSpPr>
          <p:cNvPr id="39" name="正方形/長方形 38">
            <a:extLst>
              <a:ext uri="{FF2B5EF4-FFF2-40B4-BE49-F238E27FC236}">
                <a16:creationId xmlns:a16="http://schemas.microsoft.com/office/drawing/2014/main" id="{BE38DACA-1487-4497-BCD2-AA435F6B4DFF}"/>
              </a:ext>
            </a:extLst>
          </p:cNvPr>
          <p:cNvSpPr/>
          <p:nvPr/>
        </p:nvSpPr>
        <p:spPr>
          <a:xfrm>
            <a:off x="4095750" y="3930650"/>
            <a:ext cx="14986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192.168.1.0/24</a:t>
            </a:r>
            <a:endParaRPr lang="ja-JP" altLang="en-US" sz="1050" dirty="0">
              <a:solidFill>
                <a:srgbClr val="FF0000"/>
              </a:solidFill>
            </a:endParaRPr>
          </a:p>
        </p:txBody>
      </p:sp>
      <p:cxnSp>
        <p:nvCxnSpPr>
          <p:cNvPr id="40" name="直線矢印コネクタ 39">
            <a:extLst>
              <a:ext uri="{FF2B5EF4-FFF2-40B4-BE49-F238E27FC236}">
                <a16:creationId xmlns:a16="http://schemas.microsoft.com/office/drawing/2014/main" id="{CEA2B866-1E1A-4E03-8C28-CC2EFE76E343}"/>
              </a:ext>
            </a:extLst>
          </p:cNvPr>
          <p:cNvCxnSpPr>
            <a:cxnSpLocks/>
          </p:cNvCxnSpPr>
          <p:nvPr/>
        </p:nvCxnSpPr>
        <p:spPr>
          <a:xfrm flipH="1" flipV="1">
            <a:off x="3419475" y="3863975"/>
            <a:ext cx="690563" cy="230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D8691A4C-2458-4E3A-986E-9C62BA2025BC}"/>
              </a:ext>
            </a:extLst>
          </p:cNvPr>
          <p:cNvSpPr/>
          <p:nvPr/>
        </p:nvSpPr>
        <p:spPr>
          <a:xfrm>
            <a:off x="215900" y="4219575"/>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192.168.1.2</a:t>
            </a:r>
            <a:endParaRPr lang="ja-JP" altLang="en-US" sz="1050" dirty="0">
              <a:solidFill>
                <a:srgbClr val="FF0000"/>
              </a:solidFill>
            </a:endParaRPr>
          </a:p>
        </p:txBody>
      </p:sp>
      <p:sp>
        <p:nvSpPr>
          <p:cNvPr id="42" name="正方形/長方形 41">
            <a:extLst>
              <a:ext uri="{FF2B5EF4-FFF2-40B4-BE49-F238E27FC236}">
                <a16:creationId xmlns:a16="http://schemas.microsoft.com/office/drawing/2014/main" id="{5F677A6D-C942-4D0F-ADF7-5874712E9108}"/>
              </a:ext>
            </a:extLst>
          </p:cNvPr>
          <p:cNvSpPr/>
          <p:nvPr/>
        </p:nvSpPr>
        <p:spPr>
          <a:xfrm>
            <a:off x="1443038" y="4214813"/>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192.168.1.3</a:t>
            </a:r>
            <a:endParaRPr lang="ja-JP" altLang="en-US" sz="1050" dirty="0">
              <a:solidFill>
                <a:srgbClr val="FF0000"/>
              </a:solidFill>
            </a:endParaRPr>
          </a:p>
        </p:txBody>
      </p:sp>
      <p:sp>
        <p:nvSpPr>
          <p:cNvPr id="43" name="正方形/長方形 42">
            <a:extLst>
              <a:ext uri="{FF2B5EF4-FFF2-40B4-BE49-F238E27FC236}">
                <a16:creationId xmlns:a16="http://schemas.microsoft.com/office/drawing/2014/main" id="{75E5CE9B-9B02-4764-9EFF-873E31A7DC14}"/>
              </a:ext>
            </a:extLst>
          </p:cNvPr>
          <p:cNvSpPr/>
          <p:nvPr/>
        </p:nvSpPr>
        <p:spPr>
          <a:xfrm>
            <a:off x="3703638" y="4625975"/>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192.168.1.2</a:t>
            </a:r>
            <a:endParaRPr lang="ja-JP" altLang="en-US" sz="1050" dirty="0">
              <a:solidFill>
                <a:srgbClr val="FF0000"/>
              </a:solidFill>
            </a:endParaRPr>
          </a:p>
        </p:txBody>
      </p:sp>
      <p:sp>
        <p:nvSpPr>
          <p:cNvPr id="44" name="正方形/長方形 43">
            <a:extLst>
              <a:ext uri="{FF2B5EF4-FFF2-40B4-BE49-F238E27FC236}">
                <a16:creationId xmlns:a16="http://schemas.microsoft.com/office/drawing/2014/main" id="{FCFF2B65-89BE-4943-A206-8E77EB3C0BEB}"/>
              </a:ext>
            </a:extLst>
          </p:cNvPr>
          <p:cNvSpPr/>
          <p:nvPr/>
        </p:nvSpPr>
        <p:spPr>
          <a:xfrm>
            <a:off x="3703638" y="5340350"/>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192.168.1.3</a:t>
            </a:r>
            <a:endParaRPr lang="ja-JP" altLang="en-US" sz="1050" dirty="0">
              <a:solidFill>
                <a:srgbClr val="FF0000"/>
              </a:solidFill>
            </a:endParaRPr>
          </a:p>
        </p:txBody>
      </p:sp>
      <p:cxnSp>
        <p:nvCxnSpPr>
          <p:cNvPr id="45" name="直線矢印コネクタ 44">
            <a:extLst>
              <a:ext uri="{FF2B5EF4-FFF2-40B4-BE49-F238E27FC236}">
                <a16:creationId xmlns:a16="http://schemas.microsoft.com/office/drawing/2014/main" id="{B9A8B8D1-AB16-4517-BA1F-3040E1273056}"/>
              </a:ext>
            </a:extLst>
          </p:cNvPr>
          <p:cNvCxnSpPr>
            <a:cxnSpLocks/>
          </p:cNvCxnSpPr>
          <p:nvPr/>
        </p:nvCxnSpPr>
        <p:spPr>
          <a:xfrm flipH="1" flipV="1">
            <a:off x="1738313" y="4521200"/>
            <a:ext cx="2408237" cy="2841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38AA22F-DDD5-43CF-90AC-ABC977FDAFCE}"/>
              </a:ext>
            </a:extLst>
          </p:cNvPr>
          <p:cNvCxnSpPr>
            <a:cxnSpLocks/>
          </p:cNvCxnSpPr>
          <p:nvPr/>
        </p:nvCxnSpPr>
        <p:spPr>
          <a:xfrm flipH="1" flipV="1">
            <a:off x="2976563" y="4535488"/>
            <a:ext cx="1214437" cy="9667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2">
            <a:extLst>
              <a:ext uri="{FF2B5EF4-FFF2-40B4-BE49-F238E27FC236}">
                <a16:creationId xmlns:a16="http://schemas.microsoft.com/office/drawing/2014/main" id="{9D6A4B96-6116-4665-95F1-437653609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6263"/>
            <a:ext cx="340042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EB96FD75-40AA-4849-BD6C-14D6B591A4DC}"/>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インターネット一括出口構成の設定方法</a:t>
            </a:r>
          </a:p>
        </p:txBody>
      </p:sp>
      <p:sp>
        <p:nvSpPr>
          <p:cNvPr id="32" name="正方形/長方形 31">
            <a:extLst>
              <a:ext uri="{FF2B5EF4-FFF2-40B4-BE49-F238E27FC236}">
                <a16:creationId xmlns:a16="http://schemas.microsoft.com/office/drawing/2014/main" id="{2B710CFA-E4FB-421F-96FA-3D3DF68CF8B7}"/>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FDA48764-B5FC-46F0-8BD5-1A71193FC04E}"/>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78E35E12-C39B-416F-9A03-5AC3CFF6D967}"/>
              </a:ext>
            </a:extLst>
          </p:cNvPr>
          <p:cNvSpPr/>
          <p:nvPr/>
        </p:nvSpPr>
        <p:spPr>
          <a:xfrm>
            <a:off x="209550" y="1514475"/>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⑥</a:t>
            </a:r>
            <a:r>
              <a:rPr lang="en-US" altLang="ja-JP" sz="1400" dirty="0">
                <a:solidFill>
                  <a:schemeClr val="bg1">
                    <a:lumMod val="50000"/>
                  </a:schemeClr>
                </a:solidFill>
              </a:rPr>
              <a:t>WAN</a:t>
            </a:r>
            <a:r>
              <a:rPr lang="ja-JP" altLang="en-US" sz="1400" dirty="0">
                <a:solidFill>
                  <a:schemeClr val="bg1">
                    <a:lumMod val="50000"/>
                  </a:schemeClr>
                </a:solidFill>
              </a:rPr>
              <a:t>ポート設定を行います。ペンマークをクリック</a:t>
            </a:r>
          </a:p>
        </p:txBody>
      </p:sp>
      <p:sp>
        <p:nvSpPr>
          <p:cNvPr id="5" name="正方形/長方形 4">
            <a:extLst>
              <a:ext uri="{FF2B5EF4-FFF2-40B4-BE49-F238E27FC236}">
                <a16:creationId xmlns:a16="http://schemas.microsoft.com/office/drawing/2014/main" id="{64BB6281-99B3-4AED-9C22-B8A0BC2828ED}"/>
              </a:ext>
            </a:extLst>
          </p:cNvPr>
          <p:cNvSpPr/>
          <p:nvPr/>
        </p:nvSpPr>
        <p:spPr>
          <a:xfrm>
            <a:off x="3273425" y="2205038"/>
            <a:ext cx="32702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4" name="正方形/長方形 13">
            <a:extLst>
              <a:ext uri="{FF2B5EF4-FFF2-40B4-BE49-F238E27FC236}">
                <a16:creationId xmlns:a16="http://schemas.microsoft.com/office/drawing/2014/main" id="{0F8905DA-7BEE-43B9-A738-80127EE8CE69}"/>
              </a:ext>
            </a:extLst>
          </p:cNvPr>
          <p:cNvSpPr/>
          <p:nvPr/>
        </p:nvSpPr>
        <p:spPr>
          <a:xfrm>
            <a:off x="209550" y="4097338"/>
            <a:ext cx="71707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⑦「接続方式</a:t>
            </a:r>
            <a:r>
              <a:rPr lang="en-US" altLang="ja-JP" sz="1400" dirty="0">
                <a:solidFill>
                  <a:schemeClr val="bg1">
                    <a:lumMod val="50000"/>
                  </a:schemeClr>
                </a:solidFill>
              </a:rPr>
              <a:t>(DHCP/</a:t>
            </a:r>
            <a:r>
              <a:rPr lang="en-US" altLang="ja-JP" sz="1400" dirty="0" err="1">
                <a:solidFill>
                  <a:schemeClr val="bg1">
                    <a:lumMod val="50000"/>
                  </a:schemeClr>
                </a:solidFill>
              </a:rPr>
              <a:t>PPPoE</a:t>
            </a:r>
            <a:r>
              <a:rPr lang="en-US" altLang="ja-JP" sz="1400" dirty="0">
                <a:solidFill>
                  <a:schemeClr val="bg1">
                    <a:lumMod val="50000"/>
                  </a:schemeClr>
                </a:solidFill>
              </a:rPr>
              <a:t>/IP</a:t>
            </a:r>
            <a:r>
              <a:rPr lang="ja-JP" altLang="en-US" sz="1400" dirty="0">
                <a:solidFill>
                  <a:schemeClr val="bg1">
                    <a:lumMod val="50000"/>
                  </a:schemeClr>
                </a:solidFill>
              </a:rPr>
              <a:t>固定</a:t>
            </a:r>
            <a:r>
              <a:rPr lang="en-US" altLang="ja-JP" sz="1400" dirty="0">
                <a:solidFill>
                  <a:schemeClr val="bg1">
                    <a:lumMod val="50000"/>
                  </a:schemeClr>
                </a:solidFill>
              </a:rPr>
              <a:t>/DHCP+IPv6) </a:t>
            </a:r>
            <a:r>
              <a:rPr lang="ja-JP" altLang="en-US" sz="1400" dirty="0">
                <a:solidFill>
                  <a:schemeClr val="bg1">
                    <a:lumMod val="50000"/>
                  </a:schemeClr>
                </a:solidFill>
              </a:rPr>
              <a:t>」をプルダウンから設定します</a:t>
            </a:r>
          </a:p>
        </p:txBody>
      </p:sp>
      <p:pic>
        <p:nvPicPr>
          <p:cNvPr id="21513" name="図 8">
            <a:extLst>
              <a:ext uri="{FF2B5EF4-FFF2-40B4-BE49-F238E27FC236}">
                <a16:creationId xmlns:a16="http://schemas.microsoft.com/office/drawing/2014/main" id="{C48FE661-5F14-4D72-A5DB-C630828EE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678363"/>
            <a:ext cx="80105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図 4">
            <a:extLst>
              <a:ext uri="{FF2B5EF4-FFF2-40B4-BE49-F238E27FC236}">
                <a16:creationId xmlns:a16="http://schemas.microsoft.com/office/drawing/2014/main" id="{787A5D6D-6F59-4F20-AB3A-299FD2B56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2339975"/>
            <a:ext cx="450532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タイトル 2">
            <a:extLst>
              <a:ext uri="{FF2B5EF4-FFF2-40B4-BE49-F238E27FC236}">
                <a16:creationId xmlns:a16="http://schemas.microsoft.com/office/drawing/2014/main" id="{A8D6827A-04A0-4775-9A8F-982467532F66}"/>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A0A8FBE6-2C52-4E20-A146-D258E211A440}"/>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A698611-EED2-4333-8AAC-97FA3F49ACEB}"/>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557F1CA-C5E1-4ED5-B102-EBB97D4AB1FB}"/>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⑭</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VRRP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LAN</a:t>
            </a:r>
            <a:r>
              <a:rPr lang="ja-JP" altLang="en-US" sz="1400" b="1" dirty="0">
                <a:solidFill>
                  <a:srgbClr val="C00000"/>
                </a:solidFill>
              </a:rPr>
              <a:t>アドレス</a:t>
            </a:r>
            <a:r>
              <a:rPr lang="ja-JP" altLang="en-US" sz="1400" dirty="0">
                <a:solidFill>
                  <a:schemeClr val="bg1">
                    <a:lumMod val="50000"/>
                  </a:schemeClr>
                </a:solidFill>
              </a:rPr>
              <a:t>：利用拠点のネットワーク（セグメント）、エッジ装置の</a:t>
            </a:r>
            <a:r>
              <a:rPr lang="en-US" altLang="ja-JP" sz="1400" dirty="0">
                <a:solidFill>
                  <a:schemeClr val="bg1">
                    <a:lumMod val="50000"/>
                  </a:schemeClr>
                </a:solidFill>
              </a:rPr>
              <a:t>IP</a:t>
            </a:r>
            <a:r>
              <a:rPr lang="ja-JP" altLang="en-US" sz="1400" dirty="0">
                <a:solidFill>
                  <a:schemeClr val="bg1">
                    <a:lumMod val="50000"/>
                  </a:schemeClr>
                </a:solidFill>
              </a:rPr>
              <a:t>アドレスを設定します</a:t>
            </a:r>
            <a:endParaRPr lang="en-US" altLang="ja-JP" sz="1400" dirty="0">
              <a:solidFill>
                <a:schemeClr val="bg1">
                  <a:lumMod val="50000"/>
                </a:schemeClr>
              </a:solidFill>
            </a:endParaRPr>
          </a:p>
        </p:txBody>
      </p:sp>
      <p:sp>
        <p:nvSpPr>
          <p:cNvPr id="104455" name="Rectangle 45">
            <a:extLst>
              <a:ext uri="{FF2B5EF4-FFF2-40B4-BE49-F238E27FC236}">
                <a16:creationId xmlns:a16="http://schemas.microsoft.com/office/drawing/2014/main" id="{EFFD6D84-94A7-41B2-92EB-DE029039407C}"/>
              </a:ext>
            </a:extLst>
          </p:cNvPr>
          <p:cNvSpPr>
            <a:spLocks noChangeArrowheads="1"/>
          </p:cNvSpPr>
          <p:nvPr/>
        </p:nvSpPr>
        <p:spPr bwMode="auto">
          <a:xfrm>
            <a:off x="215900" y="3336925"/>
            <a:ext cx="3727450"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04456" name="Line 50">
            <a:extLst>
              <a:ext uri="{FF2B5EF4-FFF2-40B4-BE49-F238E27FC236}">
                <a16:creationId xmlns:a16="http://schemas.microsoft.com/office/drawing/2014/main" id="{4129B5EF-14B5-40FE-81F7-4CB61784CFE3}"/>
              </a:ext>
            </a:extLst>
          </p:cNvPr>
          <p:cNvSpPr>
            <a:spLocks noChangeShapeType="1"/>
          </p:cNvSpPr>
          <p:nvPr/>
        </p:nvSpPr>
        <p:spPr bwMode="auto">
          <a:xfrm>
            <a:off x="78263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04457" name="Group 53">
            <a:extLst>
              <a:ext uri="{FF2B5EF4-FFF2-40B4-BE49-F238E27FC236}">
                <a16:creationId xmlns:a16="http://schemas.microsoft.com/office/drawing/2014/main" id="{30D3ED52-9DBB-4C6B-B157-2113E84E550A}"/>
              </a:ext>
            </a:extLst>
          </p:cNvPr>
          <p:cNvGrpSpPr>
            <a:grpSpLocks/>
          </p:cNvGrpSpPr>
          <p:nvPr/>
        </p:nvGrpSpPr>
        <p:grpSpPr bwMode="auto">
          <a:xfrm>
            <a:off x="523875" y="5197475"/>
            <a:ext cx="517525" cy="390525"/>
            <a:chOff x="7890996" y="3030768"/>
            <a:chExt cx="762" cy="606"/>
          </a:xfrm>
        </p:grpSpPr>
        <p:sp>
          <p:nvSpPr>
            <p:cNvPr id="104476" name="Freeform 54">
              <a:extLst>
                <a:ext uri="{FF2B5EF4-FFF2-40B4-BE49-F238E27FC236}">
                  <a16:creationId xmlns:a16="http://schemas.microsoft.com/office/drawing/2014/main" id="{1879F4BC-71C0-4D31-96EA-666391AE777E}"/>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04477" name="Freeform 55">
              <a:extLst>
                <a:ext uri="{FF2B5EF4-FFF2-40B4-BE49-F238E27FC236}">
                  <a16:creationId xmlns:a16="http://schemas.microsoft.com/office/drawing/2014/main" id="{4D00CC41-8ACC-4F5B-A538-79BFC85AFA9F}"/>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04478" name="Freeform 56">
              <a:extLst>
                <a:ext uri="{FF2B5EF4-FFF2-40B4-BE49-F238E27FC236}">
                  <a16:creationId xmlns:a16="http://schemas.microsoft.com/office/drawing/2014/main" id="{8312FE2C-170C-458E-8BDA-2A369B0037A0}"/>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04458" name="Line 50">
            <a:extLst>
              <a:ext uri="{FF2B5EF4-FFF2-40B4-BE49-F238E27FC236}">
                <a16:creationId xmlns:a16="http://schemas.microsoft.com/office/drawing/2014/main" id="{2FEC333D-2E60-49A1-B6CE-C0813549F8F5}"/>
              </a:ext>
            </a:extLst>
          </p:cNvPr>
          <p:cNvSpPr>
            <a:spLocks noChangeShapeType="1"/>
          </p:cNvSpPr>
          <p:nvPr/>
        </p:nvSpPr>
        <p:spPr bwMode="auto">
          <a:xfrm flipH="1">
            <a:off x="61753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5DBA52BB-A699-4B8E-8F6E-D292542D974C}"/>
              </a:ext>
            </a:extLst>
          </p:cNvPr>
          <p:cNvSpPr/>
          <p:nvPr/>
        </p:nvSpPr>
        <p:spPr>
          <a:xfrm>
            <a:off x="48895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r>
              <a:rPr lang="en-US" altLang="ja-JP" sz="1050" dirty="0">
                <a:solidFill>
                  <a:srgbClr val="FF0000"/>
                </a:solidFill>
              </a:rPr>
              <a:t>(P)</a:t>
            </a:r>
            <a:endParaRPr lang="ja-JP" altLang="en-US" sz="1050" dirty="0">
              <a:solidFill>
                <a:srgbClr val="FF0000"/>
              </a:solidFill>
            </a:endParaRPr>
          </a:p>
        </p:txBody>
      </p:sp>
      <p:sp>
        <p:nvSpPr>
          <p:cNvPr id="23" name="正方形/長方形 22">
            <a:extLst>
              <a:ext uri="{FF2B5EF4-FFF2-40B4-BE49-F238E27FC236}">
                <a16:creationId xmlns:a16="http://schemas.microsoft.com/office/drawing/2014/main" id="{8F3547C5-F01B-4464-83F3-E19ACC362F0E}"/>
              </a:ext>
            </a:extLst>
          </p:cNvPr>
          <p:cNvSpPr/>
          <p:nvPr/>
        </p:nvSpPr>
        <p:spPr>
          <a:xfrm>
            <a:off x="48260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104461" name="Line 50">
            <a:extLst>
              <a:ext uri="{FF2B5EF4-FFF2-40B4-BE49-F238E27FC236}">
                <a16:creationId xmlns:a16="http://schemas.microsoft.com/office/drawing/2014/main" id="{F642853F-5290-4646-BEF4-4A631941E07C}"/>
              </a:ext>
            </a:extLst>
          </p:cNvPr>
          <p:cNvSpPr>
            <a:spLocks noChangeShapeType="1"/>
          </p:cNvSpPr>
          <p:nvPr/>
        </p:nvSpPr>
        <p:spPr bwMode="auto">
          <a:xfrm>
            <a:off x="2017713" y="2927350"/>
            <a:ext cx="0" cy="1938338"/>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04462" name="Line 50">
            <a:extLst>
              <a:ext uri="{FF2B5EF4-FFF2-40B4-BE49-F238E27FC236}">
                <a16:creationId xmlns:a16="http://schemas.microsoft.com/office/drawing/2014/main" id="{DA2CF1D9-D6AA-4193-A684-2A1A3211F574}"/>
              </a:ext>
            </a:extLst>
          </p:cNvPr>
          <p:cNvSpPr>
            <a:spLocks noChangeShapeType="1"/>
          </p:cNvSpPr>
          <p:nvPr/>
        </p:nvSpPr>
        <p:spPr bwMode="auto">
          <a:xfrm flipH="1">
            <a:off x="1852613"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35" name="正方形/長方形 34">
            <a:extLst>
              <a:ext uri="{FF2B5EF4-FFF2-40B4-BE49-F238E27FC236}">
                <a16:creationId xmlns:a16="http://schemas.microsoft.com/office/drawing/2014/main" id="{2F1CBBAD-A8A9-4AC2-9DDA-2FB85FA569D3}"/>
              </a:ext>
            </a:extLst>
          </p:cNvPr>
          <p:cNvSpPr/>
          <p:nvPr/>
        </p:nvSpPr>
        <p:spPr>
          <a:xfrm>
            <a:off x="1724025"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r>
              <a:rPr lang="en-US" altLang="ja-JP" sz="1050" dirty="0">
                <a:solidFill>
                  <a:srgbClr val="FF0000"/>
                </a:solidFill>
              </a:rPr>
              <a:t>(S)</a:t>
            </a:r>
            <a:endParaRPr lang="ja-JP" altLang="en-US" sz="1050" dirty="0">
              <a:solidFill>
                <a:srgbClr val="FF0000"/>
              </a:solidFill>
            </a:endParaRPr>
          </a:p>
        </p:txBody>
      </p:sp>
      <p:sp>
        <p:nvSpPr>
          <p:cNvPr id="36" name="正方形/長方形 35">
            <a:extLst>
              <a:ext uri="{FF2B5EF4-FFF2-40B4-BE49-F238E27FC236}">
                <a16:creationId xmlns:a16="http://schemas.microsoft.com/office/drawing/2014/main" id="{E12BB473-BDAB-4F84-A06B-AFB44F351A05}"/>
              </a:ext>
            </a:extLst>
          </p:cNvPr>
          <p:cNvSpPr/>
          <p:nvPr/>
        </p:nvSpPr>
        <p:spPr>
          <a:xfrm>
            <a:off x="1717675"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2" name="四角形: 角を丸くする 21">
            <a:extLst>
              <a:ext uri="{FF2B5EF4-FFF2-40B4-BE49-F238E27FC236}">
                <a16:creationId xmlns:a16="http://schemas.microsoft.com/office/drawing/2014/main" id="{03130971-8A70-4F4E-8D0A-A94CE8E6A198}"/>
              </a:ext>
            </a:extLst>
          </p:cNvPr>
          <p:cNvSpPr/>
          <p:nvPr/>
        </p:nvSpPr>
        <p:spPr>
          <a:xfrm>
            <a:off x="179388" y="2547938"/>
            <a:ext cx="2671762"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37" name="正方形/長方形 36">
            <a:extLst>
              <a:ext uri="{FF2B5EF4-FFF2-40B4-BE49-F238E27FC236}">
                <a16:creationId xmlns:a16="http://schemas.microsoft.com/office/drawing/2014/main" id="{6BD8B058-EC3F-4497-AE0E-08F18726D97F}"/>
              </a:ext>
            </a:extLst>
          </p:cNvPr>
          <p:cNvSpPr/>
          <p:nvPr/>
        </p:nvSpPr>
        <p:spPr>
          <a:xfrm>
            <a:off x="395288" y="4722813"/>
            <a:ext cx="1928812" cy="28575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お客様</a:t>
            </a:r>
            <a:r>
              <a:rPr lang="en-US" altLang="ja-JP" sz="1400" dirty="0">
                <a:solidFill>
                  <a:schemeClr val="bg1">
                    <a:lumMod val="50000"/>
                  </a:schemeClr>
                </a:solidFill>
              </a:rPr>
              <a:t>HUB</a:t>
            </a:r>
          </a:p>
        </p:txBody>
      </p:sp>
      <p:sp>
        <p:nvSpPr>
          <p:cNvPr id="43" name="正方形/長方形 42">
            <a:extLst>
              <a:ext uri="{FF2B5EF4-FFF2-40B4-BE49-F238E27FC236}">
                <a16:creationId xmlns:a16="http://schemas.microsoft.com/office/drawing/2014/main" id="{A76888DC-EBB9-4F10-8FCF-3C24637CC367}"/>
              </a:ext>
            </a:extLst>
          </p:cNvPr>
          <p:cNvSpPr/>
          <p:nvPr/>
        </p:nvSpPr>
        <p:spPr>
          <a:xfrm>
            <a:off x="4059238" y="4975225"/>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192.168.1.1</a:t>
            </a:r>
            <a:endParaRPr lang="ja-JP" altLang="en-US" sz="1050" dirty="0">
              <a:solidFill>
                <a:srgbClr val="FF0000"/>
              </a:solidFill>
            </a:endParaRPr>
          </a:p>
        </p:txBody>
      </p:sp>
      <p:sp>
        <p:nvSpPr>
          <p:cNvPr id="7" name="円弧 6">
            <a:extLst>
              <a:ext uri="{FF2B5EF4-FFF2-40B4-BE49-F238E27FC236}">
                <a16:creationId xmlns:a16="http://schemas.microsoft.com/office/drawing/2014/main" id="{9E6EB4BA-37CB-4893-A405-AC83BC5D2DCA}"/>
              </a:ext>
            </a:extLst>
          </p:cNvPr>
          <p:cNvSpPr/>
          <p:nvPr/>
        </p:nvSpPr>
        <p:spPr>
          <a:xfrm rot="5400000">
            <a:off x="1229519" y="3594894"/>
            <a:ext cx="365125" cy="1211263"/>
          </a:xfrm>
          <a:prstGeom prst="arc">
            <a:avLst>
              <a:gd name="adj1" fmla="val 16393528"/>
              <a:gd name="adj2" fmla="val 517726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400"/>
          </a:p>
        </p:txBody>
      </p:sp>
      <p:sp>
        <p:nvSpPr>
          <p:cNvPr id="9" name="楕円 8">
            <a:extLst>
              <a:ext uri="{FF2B5EF4-FFF2-40B4-BE49-F238E27FC236}">
                <a16:creationId xmlns:a16="http://schemas.microsoft.com/office/drawing/2014/main" id="{DC3AC2DB-A88E-4DB6-AF24-281AA1C31A56}"/>
              </a:ext>
            </a:extLst>
          </p:cNvPr>
          <p:cNvSpPr/>
          <p:nvPr/>
        </p:nvSpPr>
        <p:spPr>
          <a:xfrm>
            <a:off x="1387475" y="4308475"/>
            <a:ext cx="128588" cy="141288"/>
          </a:xfrm>
          <a:prstGeom prst="ellipse">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47" name="正方形/長方形 46">
            <a:extLst>
              <a:ext uri="{FF2B5EF4-FFF2-40B4-BE49-F238E27FC236}">
                <a16:creationId xmlns:a16="http://schemas.microsoft.com/office/drawing/2014/main" id="{1F426591-9215-48DA-AC34-7BB31F97F41E}"/>
              </a:ext>
            </a:extLst>
          </p:cNvPr>
          <p:cNvSpPr/>
          <p:nvPr/>
        </p:nvSpPr>
        <p:spPr>
          <a:xfrm>
            <a:off x="355600" y="4416425"/>
            <a:ext cx="1647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1050" dirty="0">
                <a:solidFill>
                  <a:srgbClr val="FF0000"/>
                </a:solidFill>
              </a:rPr>
              <a:t>192.168.1.1</a:t>
            </a:r>
            <a:endParaRPr lang="ja-JP" altLang="en-US" sz="1050" dirty="0">
              <a:solidFill>
                <a:srgbClr val="FF0000"/>
              </a:solidFill>
            </a:endParaRPr>
          </a:p>
        </p:txBody>
      </p:sp>
      <p:cxnSp>
        <p:nvCxnSpPr>
          <p:cNvPr id="48" name="直線矢印コネクタ 47">
            <a:extLst>
              <a:ext uri="{FF2B5EF4-FFF2-40B4-BE49-F238E27FC236}">
                <a16:creationId xmlns:a16="http://schemas.microsoft.com/office/drawing/2014/main" id="{890221B2-CAF2-46CC-86A0-49D2241E906F}"/>
              </a:ext>
            </a:extLst>
          </p:cNvPr>
          <p:cNvCxnSpPr>
            <a:cxnSpLocks/>
          </p:cNvCxnSpPr>
          <p:nvPr/>
        </p:nvCxnSpPr>
        <p:spPr>
          <a:xfrm flipH="1" flipV="1">
            <a:off x="1908175" y="4581525"/>
            <a:ext cx="2735263" cy="576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0423E640-D453-451B-AEB9-46121C3C399E}"/>
              </a:ext>
            </a:extLst>
          </p:cNvPr>
          <p:cNvSpPr/>
          <p:nvPr/>
        </p:nvSpPr>
        <p:spPr>
          <a:xfrm>
            <a:off x="4552950" y="5673725"/>
            <a:ext cx="5048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050" dirty="0">
                <a:solidFill>
                  <a:srgbClr val="FF0000"/>
                </a:solidFill>
              </a:rPr>
              <a:t>１０</a:t>
            </a:r>
          </a:p>
        </p:txBody>
      </p:sp>
      <p:sp>
        <p:nvSpPr>
          <p:cNvPr id="50" name="正方形/長方形 49">
            <a:extLst>
              <a:ext uri="{FF2B5EF4-FFF2-40B4-BE49-F238E27FC236}">
                <a16:creationId xmlns:a16="http://schemas.microsoft.com/office/drawing/2014/main" id="{27BEE642-32F6-46E2-BAB5-BC442D1A1361}"/>
              </a:ext>
            </a:extLst>
          </p:cNvPr>
          <p:cNvSpPr/>
          <p:nvPr/>
        </p:nvSpPr>
        <p:spPr>
          <a:xfrm>
            <a:off x="4379913" y="6067425"/>
            <a:ext cx="4656137"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a:t>
            </a:r>
            <a:r>
              <a:rPr lang="ja-JP" altLang="en-US" sz="1050" dirty="0">
                <a:solidFill>
                  <a:srgbClr val="FF0000"/>
                </a:solidFill>
              </a:rPr>
              <a:t>お客様ブロードキャスト</a:t>
            </a:r>
            <a:r>
              <a:rPr lang="en-US" altLang="ja-JP" sz="1050" dirty="0">
                <a:solidFill>
                  <a:srgbClr val="FF0000"/>
                </a:solidFill>
              </a:rPr>
              <a:t>NW</a:t>
            </a:r>
            <a:r>
              <a:rPr lang="ja-JP" altLang="en-US" sz="1050" dirty="0">
                <a:solidFill>
                  <a:srgbClr val="FF0000"/>
                </a:solidFill>
              </a:rPr>
              <a:t>内の他</a:t>
            </a:r>
            <a:r>
              <a:rPr lang="en-US" altLang="ja-JP" sz="1050" dirty="0">
                <a:solidFill>
                  <a:srgbClr val="FF0000"/>
                </a:solidFill>
              </a:rPr>
              <a:t>VRRP</a:t>
            </a:r>
            <a:r>
              <a:rPr lang="ja-JP" altLang="en-US" sz="1050" dirty="0">
                <a:solidFill>
                  <a:srgbClr val="FF0000"/>
                </a:solidFill>
              </a:rPr>
              <a:t>グループ</a:t>
            </a:r>
            <a:r>
              <a:rPr lang="en-US" altLang="ja-JP" sz="1050" dirty="0">
                <a:solidFill>
                  <a:srgbClr val="FF0000"/>
                </a:solidFill>
              </a:rPr>
              <a:t>ID</a:t>
            </a:r>
            <a:r>
              <a:rPr lang="ja-JP" altLang="en-US" sz="1050" dirty="0">
                <a:solidFill>
                  <a:srgbClr val="FF0000"/>
                </a:solidFill>
              </a:rPr>
              <a:t>と重複してはいけません。他に冗長されている機器がある場合は、管理者さまにお問い合わせください。</a:t>
            </a:r>
          </a:p>
        </p:txBody>
      </p:sp>
      <p:sp>
        <p:nvSpPr>
          <p:cNvPr id="51" name="正方形/長方形 50">
            <a:extLst>
              <a:ext uri="{FF2B5EF4-FFF2-40B4-BE49-F238E27FC236}">
                <a16:creationId xmlns:a16="http://schemas.microsoft.com/office/drawing/2014/main" id="{2C6B3ACB-8682-4194-B731-0E0FE86CBFF8}"/>
              </a:ext>
            </a:extLst>
          </p:cNvPr>
          <p:cNvSpPr/>
          <p:nvPr/>
        </p:nvSpPr>
        <p:spPr>
          <a:xfrm>
            <a:off x="4657725" y="3189288"/>
            <a:ext cx="106045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rgbClr val="FF0000"/>
                </a:solidFill>
              </a:rPr>
              <a:t>チェック</a:t>
            </a:r>
          </a:p>
        </p:txBody>
      </p:sp>
      <p:sp>
        <p:nvSpPr>
          <p:cNvPr id="52" name="正方形/長方形 51">
            <a:extLst>
              <a:ext uri="{FF2B5EF4-FFF2-40B4-BE49-F238E27FC236}">
                <a16:creationId xmlns:a16="http://schemas.microsoft.com/office/drawing/2014/main" id="{480937AD-B44C-4AF3-A3C4-7682C6E505DC}"/>
              </a:ext>
            </a:extLst>
          </p:cNvPr>
          <p:cNvSpPr/>
          <p:nvPr/>
        </p:nvSpPr>
        <p:spPr>
          <a:xfrm>
            <a:off x="4657725" y="4422775"/>
            <a:ext cx="106045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rgbClr val="FF0000"/>
                </a:solidFill>
              </a:rPr>
              <a:t>チェック</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F79DFFCC-727D-482A-A347-1B0F4D88279E}"/>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A7E2BE9E-A736-45F8-BEC2-DE38D8B3D3DF}"/>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44B92220-2D15-49B4-8876-2ACAFE2666EB}"/>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261E9023-CA17-4599-B518-92C39F358A89}"/>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⑮</a:t>
            </a:r>
            <a:r>
              <a:rPr lang="en-US" altLang="ja-JP" sz="1400" dirty="0">
                <a:solidFill>
                  <a:schemeClr val="bg1">
                    <a:lumMod val="50000"/>
                  </a:schemeClr>
                </a:solidFill>
              </a:rPr>
              <a:t> 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VRRP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105478" name="Rectangle 45">
            <a:extLst>
              <a:ext uri="{FF2B5EF4-FFF2-40B4-BE49-F238E27FC236}">
                <a16:creationId xmlns:a16="http://schemas.microsoft.com/office/drawing/2014/main" id="{9F9F05DA-F0A1-4D7A-9B72-7AC24FC0F111}"/>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05479" name="Line 50">
            <a:extLst>
              <a:ext uri="{FF2B5EF4-FFF2-40B4-BE49-F238E27FC236}">
                <a16:creationId xmlns:a16="http://schemas.microsoft.com/office/drawing/2014/main" id="{9396DF0F-3D7D-461B-829C-AADCBAF7CAB8}"/>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05480" name="Group 53">
            <a:extLst>
              <a:ext uri="{FF2B5EF4-FFF2-40B4-BE49-F238E27FC236}">
                <a16:creationId xmlns:a16="http://schemas.microsoft.com/office/drawing/2014/main" id="{A9F54811-6457-40D9-AC82-D7E43EC2F938}"/>
              </a:ext>
            </a:extLst>
          </p:cNvPr>
          <p:cNvGrpSpPr>
            <a:grpSpLocks/>
          </p:cNvGrpSpPr>
          <p:nvPr/>
        </p:nvGrpSpPr>
        <p:grpSpPr bwMode="auto">
          <a:xfrm>
            <a:off x="682625" y="4989513"/>
            <a:ext cx="517525" cy="390525"/>
            <a:chOff x="7890996" y="3030768"/>
            <a:chExt cx="762" cy="606"/>
          </a:xfrm>
        </p:grpSpPr>
        <p:sp>
          <p:nvSpPr>
            <p:cNvPr id="105488" name="Freeform 54">
              <a:extLst>
                <a:ext uri="{FF2B5EF4-FFF2-40B4-BE49-F238E27FC236}">
                  <a16:creationId xmlns:a16="http://schemas.microsoft.com/office/drawing/2014/main" id="{47C61C52-4102-4F69-A6B8-7C13D167B76A}"/>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05489" name="Freeform 55">
              <a:extLst>
                <a:ext uri="{FF2B5EF4-FFF2-40B4-BE49-F238E27FC236}">
                  <a16:creationId xmlns:a16="http://schemas.microsoft.com/office/drawing/2014/main" id="{46D0F941-FDFC-4D32-807C-EE88F49648D3}"/>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05490" name="Freeform 56">
              <a:extLst>
                <a:ext uri="{FF2B5EF4-FFF2-40B4-BE49-F238E27FC236}">
                  <a16:creationId xmlns:a16="http://schemas.microsoft.com/office/drawing/2014/main" id="{E04B718E-B8EA-4A3B-A129-ABF147A471FA}"/>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05481" name="Line 50">
            <a:extLst>
              <a:ext uri="{FF2B5EF4-FFF2-40B4-BE49-F238E27FC236}">
                <a16:creationId xmlns:a16="http://schemas.microsoft.com/office/drawing/2014/main" id="{0EC1B213-A52D-48CF-8149-FE415551730D}"/>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813F2DD5-4317-408E-9FA6-8BA90ACB4961}"/>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9D924CAA-0F33-4999-9EBF-77CAB5733D2D}"/>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37FBCD00-4C1D-4C59-BFF3-4E288CF5C3C6}"/>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105485" name="図 2">
            <a:extLst>
              <a:ext uri="{FF2B5EF4-FFF2-40B4-BE49-F238E27FC236}">
                <a16:creationId xmlns:a16="http://schemas.microsoft.com/office/drawing/2014/main" id="{1CF6532B-1C64-44CB-8952-27D12B2F5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3" y="2466975"/>
            <a:ext cx="55594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矢印コネクタ 32">
            <a:extLst>
              <a:ext uri="{FF2B5EF4-FFF2-40B4-BE49-F238E27FC236}">
                <a16:creationId xmlns:a16="http://schemas.microsoft.com/office/drawing/2014/main" id="{CC9F70CE-02CD-43A6-9544-022F62FAF414}"/>
              </a:ext>
            </a:extLst>
          </p:cNvPr>
          <p:cNvCxnSpPr>
            <a:cxnSpLocks/>
          </p:cNvCxnSpPr>
          <p:nvPr/>
        </p:nvCxnSpPr>
        <p:spPr>
          <a:xfrm flipH="1" flipV="1">
            <a:off x="2700338" y="5459413"/>
            <a:ext cx="868362" cy="450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DD4D9A57-F564-44AE-80B5-84817533A411}"/>
              </a:ext>
            </a:extLst>
          </p:cNvPr>
          <p:cNvSpPr/>
          <p:nvPr/>
        </p:nvSpPr>
        <p:spPr>
          <a:xfrm>
            <a:off x="1249363" y="5118100"/>
            <a:ext cx="1736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IP</a:t>
            </a:r>
            <a:r>
              <a:rPr lang="ja-JP" altLang="en-US" sz="1050" dirty="0">
                <a:solidFill>
                  <a:srgbClr val="FF0000"/>
                </a:solidFill>
              </a:rPr>
              <a:t>：</a:t>
            </a:r>
            <a:r>
              <a:rPr lang="en-US" altLang="ja-JP" sz="1050" dirty="0">
                <a:solidFill>
                  <a:srgbClr val="FF0000"/>
                </a:solidFill>
              </a:rPr>
              <a:t>192.168.1.101</a:t>
            </a:r>
            <a:endParaRPr lang="ja-JP" altLang="en-US" sz="1050" dirty="0">
              <a:solidFill>
                <a:srgbClr val="FF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55111112-ED92-4B3F-B479-CE648741D490}"/>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022AAAF7-E062-46B0-AE9E-E4F056EABBDA}"/>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CC8D63BB-454F-4492-BD54-68C1F0251302}"/>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C304921-69A1-49E8-923E-BDB1B0F15F59}"/>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⑯</a:t>
            </a:r>
            <a:r>
              <a:rPr lang="en-US" altLang="ja-JP" sz="1400" dirty="0">
                <a:solidFill>
                  <a:schemeClr val="bg1">
                    <a:lumMod val="50000"/>
                  </a:schemeClr>
                </a:solidFill>
              </a:rPr>
              <a:t> 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VRRP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DHCP</a:t>
            </a:r>
            <a:r>
              <a:rPr lang="ja-JP" altLang="en-US" sz="1400" b="1" dirty="0">
                <a:solidFill>
                  <a:srgbClr val="C00000"/>
                </a:solidFill>
              </a:rPr>
              <a:t>サーバ</a:t>
            </a:r>
            <a:r>
              <a:rPr lang="ja-JP" altLang="en-US" sz="1400" dirty="0">
                <a:solidFill>
                  <a:schemeClr val="bg1">
                    <a:lumMod val="50000"/>
                  </a:schemeClr>
                </a:solidFill>
              </a:rPr>
              <a:t>：拠点の端末（パソコン等）に</a:t>
            </a:r>
            <a:r>
              <a:rPr lang="en-US" altLang="ja-JP" sz="1400" dirty="0">
                <a:solidFill>
                  <a:schemeClr val="bg1">
                    <a:lumMod val="50000"/>
                  </a:schemeClr>
                </a:solidFill>
              </a:rPr>
              <a:t>IP</a:t>
            </a:r>
            <a:r>
              <a:rPr lang="ja-JP" altLang="en-US" sz="1400" dirty="0">
                <a:solidFill>
                  <a:schemeClr val="bg1">
                    <a:lumMod val="50000"/>
                  </a:schemeClr>
                </a:solidFill>
              </a:rPr>
              <a:t>アドレス自動付与させる設定します</a:t>
            </a:r>
            <a:endParaRPr lang="en-US" altLang="ja-JP" sz="1400" dirty="0">
              <a:solidFill>
                <a:schemeClr val="bg1">
                  <a:lumMod val="50000"/>
                </a:schemeClr>
              </a:solidFill>
            </a:endParaRPr>
          </a:p>
        </p:txBody>
      </p:sp>
      <p:sp>
        <p:nvSpPr>
          <p:cNvPr id="106502" name="Rectangle 45">
            <a:extLst>
              <a:ext uri="{FF2B5EF4-FFF2-40B4-BE49-F238E27FC236}">
                <a16:creationId xmlns:a16="http://schemas.microsoft.com/office/drawing/2014/main" id="{05FCF6FA-7091-43B9-BBF8-D63612F2D611}"/>
              </a:ext>
            </a:extLst>
          </p:cNvPr>
          <p:cNvSpPr>
            <a:spLocks noChangeArrowheads="1"/>
          </p:cNvSpPr>
          <p:nvPr/>
        </p:nvSpPr>
        <p:spPr bwMode="auto">
          <a:xfrm>
            <a:off x="460375" y="3336925"/>
            <a:ext cx="2671763" cy="2468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06503" name="Line 50">
            <a:extLst>
              <a:ext uri="{FF2B5EF4-FFF2-40B4-BE49-F238E27FC236}">
                <a16:creationId xmlns:a16="http://schemas.microsoft.com/office/drawing/2014/main" id="{96199EC7-FB48-4E50-BA3D-7FA96EF1AEB4}"/>
              </a:ext>
            </a:extLst>
          </p:cNvPr>
          <p:cNvSpPr>
            <a:spLocks noChangeShapeType="1"/>
          </p:cNvSpPr>
          <p:nvPr/>
        </p:nvSpPr>
        <p:spPr bwMode="auto">
          <a:xfrm>
            <a:off x="941388" y="2927350"/>
            <a:ext cx="0" cy="23860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06504" name="Group 53">
            <a:extLst>
              <a:ext uri="{FF2B5EF4-FFF2-40B4-BE49-F238E27FC236}">
                <a16:creationId xmlns:a16="http://schemas.microsoft.com/office/drawing/2014/main" id="{43882A5A-4CB8-499A-A51D-7E94324FDBC4}"/>
              </a:ext>
            </a:extLst>
          </p:cNvPr>
          <p:cNvGrpSpPr>
            <a:grpSpLocks/>
          </p:cNvGrpSpPr>
          <p:nvPr/>
        </p:nvGrpSpPr>
        <p:grpSpPr bwMode="auto">
          <a:xfrm>
            <a:off x="682625" y="4989513"/>
            <a:ext cx="517525" cy="390525"/>
            <a:chOff x="7890996" y="3030768"/>
            <a:chExt cx="762" cy="606"/>
          </a:xfrm>
        </p:grpSpPr>
        <p:sp>
          <p:nvSpPr>
            <p:cNvPr id="106515" name="Freeform 54">
              <a:extLst>
                <a:ext uri="{FF2B5EF4-FFF2-40B4-BE49-F238E27FC236}">
                  <a16:creationId xmlns:a16="http://schemas.microsoft.com/office/drawing/2014/main" id="{499DC799-465D-4802-AF28-99A29984667F}"/>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06516" name="Freeform 55">
              <a:extLst>
                <a:ext uri="{FF2B5EF4-FFF2-40B4-BE49-F238E27FC236}">
                  <a16:creationId xmlns:a16="http://schemas.microsoft.com/office/drawing/2014/main" id="{2D1A334B-0A34-47C1-B613-085BE812FDC5}"/>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06517" name="Freeform 56">
              <a:extLst>
                <a:ext uri="{FF2B5EF4-FFF2-40B4-BE49-F238E27FC236}">
                  <a16:creationId xmlns:a16="http://schemas.microsoft.com/office/drawing/2014/main" id="{B3C70E91-C5CB-4B4A-A99F-5E5E7E14FEAE}"/>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06505" name="Line 50">
            <a:extLst>
              <a:ext uri="{FF2B5EF4-FFF2-40B4-BE49-F238E27FC236}">
                <a16:creationId xmlns:a16="http://schemas.microsoft.com/office/drawing/2014/main" id="{4307A1FB-0C3F-458A-BE10-2BC95717E087}"/>
              </a:ext>
            </a:extLst>
          </p:cNvPr>
          <p:cNvSpPr>
            <a:spLocks noChangeShapeType="1"/>
          </p:cNvSpPr>
          <p:nvPr/>
        </p:nvSpPr>
        <p:spPr bwMode="auto">
          <a:xfrm flipH="1">
            <a:off x="776288" y="4084638"/>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DC69F11B-E9DF-4C6C-8F60-056B58934F2E}"/>
              </a:ext>
            </a:extLst>
          </p:cNvPr>
          <p:cNvSpPr/>
          <p:nvPr/>
        </p:nvSpPr>
        <p:spPr>
          <a:xfrm>
            <a:off x="647700" y="3863975"/>
            <a:ext cx="744538" cy="366713"/>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B441A9F1-F57B-49F0-803B-2EA29E9FCF46}"/>
              </a:ext>
            </a:extLst>
          </p:cNvPr>
          <p:cNvSpPr/>
          <p:nvPr/>
        </p:nvSpPr>
        <p:spPr>
          <a:xfrm>
            <a:off x="179388" y="2547938"/>
            <a:ext cx="1854200"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731F2E8F-0C71-487E-93EA-CB893181ADF0}"/>
              </a:ext>
            </a:extLst>
          </p:cNvPr>
          <p:cNvSpPr/>
          <p:nvPr/>
        </p:nvSpPr>
        <p:spPr>
          <a:xfrm>
            <a:off x="641350" y="3432175"/>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pic>
        <p:nvPicPr>
          <p:cNvPr id="106509" name="図 8">
            <a:extLst>
              <a:ext uri="{FF2B5EF4-FFF2-40B4-BE49-F238E27FC236}">
                <a16:creationId xmlns:a16="http://schemas.microsoft.com/office/drawing/2014/main" id="{82B4D917-C64E-4C46-BFD0-D8047DF79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8" y="2349500"/>
            <a:ext cx="36480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7A01DCDA-A526-47B1-9E1B-AEB8116616B8}"/>
              </a:ext>
            </a:extLst>
          </p:cNvPr>
          <p:cNvSpPr/>
          <p:nvPr/>
        </p:nvSpPr>
        <p:spPr>
          <a:xfrm>
            <a:off x="1187450" y="5118100"/>
            <a:ext cx="208915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srgbClr val="FF0000"/>
                </a:solidFill>
              </a:rPr>
              <a:t>DNS</a:t>
            </a:r>
            <a:r>
              <a:rPr lang="ja-JP" altLang="en-US" sz="1050" dirty="0">
                <a:solidFill>
                  <a:srgbClr val="FF0000"/>
                </a:solidFill>
              </a:rPr>
              <a:t>１：</a:t>
            </a:r>
            <a:r>
              <a:rPr lang="en-US" altLang="ja-JP" sz="1050" dirty="0">
                <a:solidFill>
                  <a:srgbClr val="FF0000"/>
                </a:solidFill>
              </a:rPr>
              <a:t>1.1.1.1</a:t>
            </a:r>
          </a:p>
          <a:p>
            <a:pPr>
              <a:defRPr/>
            </a:pPr>
            <a:r>
              <a:rPr lang="en-US" altLang="ja-JP" sz="1050" dirty="0">
                <a:solidFill>
                  <a:srgbClr val="FF0000"/>
                </a:solidFill>
              </a:rPr>
              <a:t>DNS</a:t>
            </a:r>
            <a:r>
              <a:rPr lang="ja-JP" altLang="en-US" sz="1050" dirty="0">
                <a:solidFill>
                  <a:srgbClr val="FF0000"/>
                </a:solidFill>
              </a:rPr>
              <a:t>２：</a:t>
            </a:r>
            <a:r>
              <a:rPr lang="en-US" altLang="ja-JP" sz="1050" dirty="0">
                <a:solidFill>
                  <a:srgbClr val="FF0000"/>
                </a:solidFill>
              </a:rPr>
              <a:t>8.8.8.8</a:t>
            </a:r>
          </a:p>
          <a:p>
            <a:pPr>
              <a:defRPr/>
            </a:pPr>
            <a:r>
              <a:rPr lang="ja-JP" altLang="en-US" sz="1050" dirty="0">
                <a:solidFill>
                  <a:srgbClr val="FF0000"/>
                </a:solidFill>
              </a:rPr>
              <a:t>リースタイム：</a:t>
            </a:r>
            <a:r>
              <a:rPr lang="en-US" altLang="ja-JP" sz="1050" dirty="0">
                <a:solidFill>
                  <a:srgbClr val="FF0000"/>
                </a:solidFill>
              </a:rPr>
              <a:t>600-7200</a:t>
            </a:r>
            <a:endParaRPr lang="ja-JP" altLang="en-US" sz="1050" dirty="0">
              <a:solidFill>
                <a:srgbClr val="FF0000"/>
              </a:solidFill>
            </a:endParaRPr>
          </a:p>
        </p:txBody>
      </p:sp>
      <p:cxnSp>
        <p:nvCxnSpPr>
          <p:cNvPr id="33" name="直線矢印コネクタ 32">
            <a:extLst>
              <a:ext uri="{FF2B5EF4-FFF2-40B4-BE49-F238E27FC236}">
                <a16:creationId xmlns:a16="http://schemas.microsoft.com/office/drawing/2014/main" id="{37985B6B-29BA-4DF1-A13D-08BD9B5A9C38}"/>
              </a:ext>
            </a:extLst>
          </p:cNvPr>
          <p:cNvCxnSpPr>
            <a:cxnSpLocks/>
          </p:cNvCxnSpPr>
          <p:nvPr/>
        </p:nvCxnSpPr>
        <p:spPr>
          <a:xfrm flipH="1">
            <a:off x="2514600" y="3078163"/>
            <a:ext cx="1870075" cy="21288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4F3B5A9D-21B9-439F-AE30-EF6052CE8E4A}"/>
              </a:ext>
            </a:extLst>
          </p:cNvPr>
          <p:cNvCxnSpPr>
            <a:cxnSpLocks/>
          </p:cNvCxnSpPr>
          <p:nvPr/>
        </p:nvCxnSpPr>
        <p:spPr>
          <a:xfrm flipH="1">
            <a:off x="2536825" y="3770313"/>
            <a:ext cx="1846263" cy="1549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E7D9173-5849-40E7-A52B-7EA65CF94444}"/>
              </a:ext>
            </a:extLst>
          </p:cNvPr>
          <p:cNvCxnSpPr>
            <a:cxnSpLocks/>
          </p:cNvCxnSpPr>
          <p:nvPr/>
        </p:nvCxnSpPr>
        <p:spPr>
          <a:xfrm flipH="1">
            <a:off x="3132138" y="5589588"/>
            <a:ext cx="11223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BA2C0FC-4F97-4375-B704-9DCCA350C99E}"/>
              </a:ext>
            </a:extLst>
          </p:cNvPr>
          <p:cNvCxnSpPr>
            <a:cxnSpLocks/>
          </p:cNvCxnSpPr>
          <p:nvPr/>
        </p:nvCxnSpPr>
        <p:spPr>
          <a:xfrm flipH="1" flipV="1">
            <a:off x="3132138" y="5734050"/>
            <a:ext cx="1122362" cy="574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図 8">
            <a:extLst>
              <a:ext uri="{FF2B5EF4-FFF2-40B4-BE49-F238E27FC236}">
                <a16:creationId xmlns:a16="http://schemas.microsoft.com/office/drawing/2014/main" id="{247D58D7-9053-4744-AA5F-C4D94F161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475" y="3216275"/>
            <a:ext cx="55260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45">
            <a:extLst>
              <a:ext uri="{FF2B5EF4-FFF2-40B4-BE49-F238E27FC236}">
                <a16:creationId xmlns:a16="http://schemas.microsoft.com/office/drawing/2014/main" id="{43B4393A-9143-4F34-9D1F-6B85F2134CDF}"/>
              </a:ext>
            </a:extLst>
          </p:cNvPr>
          <p:cNvSpPr>
            <a:spLocks noChangeArrowheads="1"/>
          </p:cNvSpPr>
          <p:nvPr/>
        </p:nvSpPr>
        <p:spPr bwMode="auto">
          <a:xfrm>
            <a:off x="460375" y="3697288"/>
            <a:ext cx="2671763" cy="2468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07524" name="Line 50">
            <a:extLst>
              <a:ext uri="{FF2B5EF4-FFF2-40B4-BE49-F238E27FC236}">
                <a16:creationId xmlns:a16="http://schemas.microsoft.com/office/drawing/2014/main" id="{8FCC4451-32B4-4CBF-A37F-7F4CCF1B9203}"/>
              </a:ext>
            </a:extLst>
          </p:cNvPr>
          <p:cNvSpPr>
            <a:spLocks noChangeShapeType="1"/>
          </p:cNvSpPr>
          <p:nvPr/>
        </p:nvSpPr>
        <p:spPr bwMode="auto">
          <a:xfrm flipH="1">
            <a:off x="941388" y="5589588"/>
            <a:ext cx="1150937"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5362" name="タイトル 2">
            <a:extLst>
              <a:ext uri="{FF2B5EF4-FFF2-40B4-BE49-F238E27FC236}">
                <a16:creationId xmlns:a16="http://schemas.microsoft.com/office/drawing/2014/main" id="{63FA464F-761A-404F-95FB-28FCDD52BEF8}"/>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DE54CE09-5849-4FBF-B4B9-BC8C0F7C0DBE}"/>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044ED8D3-EEB6-4868-9899-7D7D5A4618FE}"/>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17B6B113-2A9C-4F4C-AEC2-A65BACE27224}"/>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⑰</a:t>
            </a:r>
            <a:r>
              <a:rPr lang="en-US" altLang="ja-JP" sz="1400" dirty="0">
                <a:solidFill>
                  <a:schemeClr val="bg1">
                    <a:lumMod val="50000"/>
                  </a:schemeClr>
                </a:solidFill>
              </a:rPr>
              <a:t> 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VRRP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b="1" dirty="0">
                <a:solidFill>
                  <a:srgbClr val="C00000"/>
                </a:solidFill>
              </a:rPr>
              <a:t>Static</a:t>
            </a:r>
            <a:r>
              <a:rPr lang="ja-JP" altLang="en-US" sz="1400" b="1" dirty="0">
                <a:solidFill>
                  <a:srgbClr val="C00000"/>
                </a:solidFill>
              </a:rPr>
              <a:t>ルート</a:t>
            </a:r>
            <a:r>
              <a:rPr lang="ja-JP" altLang="en-US" sz="1400" dirty="0">
                <a:solidFill>
                  <a:schemeClr val="bg1">
                    <a:lumMod val="50000"/>
                  </a:schemeClr>
                </a:solidFill>
              </a:rPr>
              <a:t>：</a:t>
            </a:r>
            <a:r>
              <a:rPr lang="en-US" altLang="ja-JP" sz="1400" dirty="0">
                <a:solidFill>
                  <a:schemeClr val="bg1">
                    <a:lumMod val="50000"/>
                  </a:schemeClr>
                </a:solidFill>
              </a:rPr>
              <a:t>LAN</a:t>
            </a:r>
            <a:r>
              <a:rPr lang="ja-JP" altLang="en-US" sz="1400" dirty="0">
                <a:solidFill>
                  <a:schemeClr val="bg1">
                    <a:lumMod val="50000"/>
                  </a:schemeClr>
                </a:solidFill>
              </a:rPr>
              <a:t>側複数セグメントの設定を行います。</a:t>
            </a:r>
            <a:endParaRPr lang="en-US" altLang="ja-JP" sz="1400" dirty="0">
              <a:solidFill>
                <a:schemeClr val="bg1">
                  <a:lumMod val="50000"/>
                </a:schemeClr>
              </a:solidFill>
            </a:endParaRPr>
          </a:p>
        </p:txBody>
      </p:sp>
      <p:sp>
        <p:nvSpPr>
          <p:cNvPr id="107529" name="Line 50">
            <a:extLst>
              <a:ext uri="{FF2B5EF4-FFF2-40B4-BE49-F238E27FC236}">
                <a16:creationId xmlns:a16="http://schemas.microsoft.com/office/drawing/2014/main" id="{DDC06370-B10E-4E45-A831-EA230590FE32}"/>
              </a:ext>
            </a:extLst>
          </p:cNvPr>
          <p:cNvSpPr>
            <a:spLocks noChangeShapeType="1"/>
          </p:cNvSpPr>
          <p:nvPr/>
        </p:nvSpPr>
        <p:spPr bwMode="auto">
          <a:xfrm>
            <a:off x="941388" y="3287713"/>
            <a:ext cx="0" cy="2386012"/>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07530" name="Line 50">
            <a:extLst>
              <a:ext uri="{FF2B5EF4-FFF2-40B4-BE49-F238E27FC236}">
                <a16:creationId xmlns:a16="http://schemas.microsoft.com/office/drawing/2014/main" id="{A083953D-443D-4B35-AF37-3E7893D2864A}"/>
              </a:ext>
            </a:extLst>
          </p:cNvPr>
          <p:cNvSpPr>
            <a:spLocks noChangeShapeType="1"/>
          </p:cNvSpPr>
          <p:nvPr/>
        </p:nvSpPr>
        <p:spPr bwMode="auto">
          <a:xfrm flipH="1">
            <a:off x="776288" y="4445000"/>
            <a:ext cx="473075"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1" name="正方形/長方形 20">
            <a:extLst>
              <a:ext uri="{FF2B5EF4-FFF2-40B4-BE49-F238E27FC236}">
                <a16:creationId xmlns:a16="http://schemas.microsoft.com/office/drawing/2014/main" id="{7EB581E1-6980-4E91-A039-4010737C9E44}"/>
              </a:ext>
            </a:extLst>
          </p:cNvPr>
          <p:cNvSpPr/>
          <p:nvPr/>
        </p:nvSpPr>
        <p:spPr>
          <a:xfrm>
            <a:off x="647700" y="422433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22" name="四角形: 角を丸くする 21">
            <a:extLst>
              <a:ext uri="{FF2B5EF4-FFF2-40B4-BE49-F238E27FC236}">
                <a16:creationId xmlns:a16="http://schemas.microsoft.com/office/drawing/2014/main" id="{9CD8925C-F8D8-4EDE-B4D9-F9A4243D352E}"/>
              </a:ext>
            </a:extLst>
          </p:cNvPr>
          <p:cNvSpPr/>
          <p:nvPr/>
        </p:nvSpPr>
        <p:spPr>
          <a:xfrm>
            <a:off x="179388" y="2908300"/>
            <a:ext cx="1854200" cy="573088"/>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23" name="正方形/長方形 22">
            <a:extLst>
              <a:ext uri="{FF2B5EF4-FFF2-40B4-BE49-F238E27FC236}">
                <a16:creationId xmlns:a16="http://schemas.microsoft.com/office/drawing/2014/main" id="{0B7C84EE-9148-4890-82F1-ACDF4D2A1DA8}"/>
              </a:ext>
            </a:extLst>
          </p:cNvPr>
          <p:cNvSpPr/>
          <p:nvPr/>
        </p:nvSpPr>
        <p:spPr>
          <a:xfrm>
            <a:off x="641350" y="379253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6" name="正方形/長方形 25">
            <a:extLst>
              <a:ext uri="{FF2B5EF4-FFF2-40B4-BE49-F238E27FC236}">
                <a16:creationId xmlns:a16="http://schemas.microsoft.com/office/drawing/2014/main" id="{835CD567-F74B-4F2C-BE23-F25D3C5D97AF}"/>
              </a:ext>
            </a:extLst>
          </p:cNvPr>
          <p:cNvSpPr/>
          <p:nvPr/>
        </p:nvSpPr>
        <p:spPr>
          <a:xfrm>
            <a:off x="568325" y="5373688"/>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 name="楕円 1">
            <a:extLst>
              <a:ext uri="{FF2B5EF4-FFF2-40B4-BE49-F238E27FC236}">
                <a16:creationId xmlns:a16="http://schemas.microsoft.com/office/drawing/2014/main" id="{A5F935B1-5362-44AE-84F8-5B8C0542F917}"/>
              </a:ext>
            </a:extLst>
          </p:cNvPr>
          <p:cNvSpPr/>
          <p:nvPr/>
        </p:nvSpPr>
        <p:spPr>
          <a:xfrm>
            <a:off x="1908175" y="5302250"/>
            <a:ext cx="1108075" cy="573088"/>
          </a:xfrm>
          <a:prstGeom prst="ellipse">
            <a:avLst/>
          </a:prstGeom>
          <a:solidFill>
            <a:srgbClr val="D1F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rgbClr val="0070C0"/>
                </a:solidFill>
              </a:rPr>
              <a:t>10.0.0.0/16</a:t>
            </a:r>
            <a:endParaRPr lang="ja-JP" altLang="en-US" sz="1000" dirty="0">
              <a:solidFill>
                <a:srgbClr val="0070C0"/>
              </a:solidFill>
            </a:endParaRPr>
          </a:p>
        </p:txBody>
      </p:sp>
      <p:sp>
        <p:nvSpPr>
          <p:cNvPr id="29" name="正方形/長方形 28">
            <a:extLst>
              <a:ext uri="{FF2B5EF4-FFF2-40B4-BE49-F238E27FC236}">
                <a16:creationId xmlns:a16="http://schemas.microsoft.com/office/drawing/2014/main" id="{3C8BB978-CF2D-49DD-A33B-8877C570D7DF}"/>
              </a:ext>
            </a:extLst>
          </p:cNvPr>
          <p:cNvSpPr/>
          <p:nvPr/>
        </p:nvSpPr>
        <p:spPr>
          <a:xfrm>
            <a:off x="906463" y="5057775"/>
            <a:ext cx="1736725"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192.168.1.254</a:t>
            </a:r>
            <a:endParaRPr lang="ja-JP" altLang="en-US" sz="900" dirty="0">
              <a:solidFill>
                <a:srgbClr val="FF0000"/>
              </a:solidFill>
            </a:endParaRPr>
          </a:p>
        </p:txBody>
      </p:sp>
      <p:sp>
        <p:nvSpPr>
          <p:cNvPr id="3" name="矢印: 下 2">
            <a:extLst>
              <a:ext uri="{FF2B5EF4-FFF2-40B4-BE49-F238E27FC236}">
                <a16:creationId xmlns:a16="http://schemas.microsoft.com/office/drawing/2014/main" id="{79445731-B41C-46C2-83E9-AF894647C378}"/>
              </a:ext>
            </a:extLst>
          </p:cNvPr>
          <p:cNvSpPr/>
          <p:nvPr/>
        </p:nvSpPr>
        <p:spPr>
          <a:xfrm>
            <a:off x="1031875" y="4640263"/>
            <a:ext cx="127000" cy="508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1" name="正方形/長方形 30">
            <a:extLst>
              <a:ext uri="{FF2B5EF4-FFF2-40B4-BE49-F238E27FC236}">
                <a16:creationId xmlns:a16="http://schemas.microsoft.com/office/drawing/2014/main" id="{9C92F9F6-87AB-4EAE-8575-F170890F2181}"/>
              </a:ext>
            </a:extLst>
          </p:cNvPr>
          <p:cNvSpPr/>
          <p:nvPr/>
        </p:nvSpPr>
        <p:spPr>
          <a:xfrm>
            <a:off x="1136650" y="4600575"/>
            <a:ext cx="1738313"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rgbClr val="FF0000"/>
                </a:solidFill>
              </a:rPr>
              <a:t>10.0.0.0/16</a:t>
            </a:r>
            <a:endParaRPr lang="ja-JP" altLang="en-US" sz="900" dirty="0">
              <a:solidFill>
                <a:srgbClr val="FF0000"/>
              </a:solidFill>
            </a:endParaRPr>
          </a:p>
        </p:txBody>
      </p:sp>
      <p:cxnSp>
        <p:nvCxnSpPr>
          <p:cNvPr id="35" name="直線矢印コネクタ 34">
            <a:extLst>
              <a:ext uri="{FF2B5EF4-FFF2-40B4-BE49-F238E27FC236}">
                <a16:creationId xmlns:a16="http://schemas.microsoft.com/office/drawing/2014/main" id="{7EE132D7-9969-4004-B24F-02FA2AFE9381}"/>
              </a:ext>
            </a:extLst>
          </p:cNvPr>
          <p:cNvCxnSpPr>
            <a:cxnSpLocks/>
          </p:cNvCxnSpPr>
          <p:nvPr/>
        </p:nvCxnSpPr>
        <p:spPr>
          <a:xfrm flipH="1">
            <a:off x="2092325" y="4540250"/>
            <a:ext cx="2290763"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20788872-E371-48DA-9CB4-EEF859120696}"/>
              </a:ext>
            </a:extLst>
          </p:cNvPr>
          <p:cNvCxnSpPr>
            <a:cxnSpLocks/>
          </p:cNvCxnSpPr>
          <p:nvPr/>
        </p:nvCxnSpPr>
        <p:spPr>
          <a:xfrm flipH="1">
            <a:off x="2005013" y="4629150"/>
            <a:ext cx="4741862" cy="590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3822AB4A-2E2B-46ED-8340-BC2011EFB0D4}"/>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6F9CD3BE-2B07-40B3-8F76-CDB770C7DA04}"/>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9CC4E411-D126-40E8-87DF-FE40D8637D9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24" name="正方形/長方形 23">
            <a:extLst>
              <a:ext uri="{FF2B5EF4-FFF2-40B4-BE49-F238E27FC236}">
                <a16:creationId xmlns:a16="http://schemas.microsoft.com/office/drawing/2014/main" id="{9A878F1D-5580-4D5C-B497-AF9CBC4CBB16}"/>
              </a:ext>
            </a:extLst>
          </p:cNvPr>
          <p:cNvSpPr/>
          <p:nvPr/>
        </p:nvSpPr>
        <p:spPr>
          <a:xfrm>
            <a:off x="209550" y="5862638"/>
            <a:ext cx="4867275"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⑱右下の「更新」ボタンをクリック</a:t>
            </a:r>
          </a:p>
        </p:txBody>
      </p:sp>
      <p:pic>
        <p:nvPicPr>
          <p:cNvPr id="108550" name="図 24">
            <a:extLst>
              <a:ext uri="{FF2B5EF4-FFF2-40B4-BE49-F238E27FC236}">
                <a16:creationId xmlns:a16="http://schemas.microsoft.com/office/drawing/2014/main" id="{F7826320-A795-47DE-BC9F-D66A80590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3" y="587692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53650223-8C1B-4731-AA5A-91DCE89CDE8F}"/>
              </a:ext>
            </a:extLst>
          </p:cNvPr>
          <p:cNvSpPr/>
          <p:nvPr/>
        </p:nvSpPr>
        <p:spPr>
          <a:xfrm>
            <a:off x="209550" y="1538288"/>
            <a:ext cx="8034338"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⑰</a:t>
            </a:r>
            <a:r>
              <a:rPr lang="en-US" altLang="ja-JP" sz="1400" dirty="0">
                <a:solidFill>
                  <a:schemeClr val="bg1">
                    <a:lumMod val="50000"/>
                  </a:schemeClr>
                </a:solidFill>
              </a:rPr>
              <a:t>LAN</a:t>
            </a:r>
            <a:r>
              <a:rPr lang="ja-JP" altLang="en-US" sz="1400" dirty="0">
                <a:solidFill>
                  <a:schemeClr val="bg1">
                    <a:lumMod val="50000"/>
                  </a:schemeClr>
                </a:solidFill>
              </a:rPr>
              <a:t>アドレス、</a:t>
            </a:r>
            <a:r>
              <a:rPr lang="en-US" altLang="ja-JP" sz="1400" dirty="0">
                <a:solidFill>
                  <a:schemeClr val="bg1">
                    <a:lumMod val="50000"/>
                  </a:schemeClr>
                </a:solidFill>
              </a:rPr>
              <a:t>DHCP</a:t>
            </a:r>
            <a:r>
              <a:rPr lang="ja-JP" altLang="en-US" sz="1400" dirty="0">
                <a:solidFill>
                  <a:schemeClr val="bg1">
                    <a:lumMod val="50000"/>
                  </a:schemeClr>
                </a:solidFill>
              </a:rPr>
              <a:t>、</a:t>
            </a:r>
            <a:r>
              <a:rPr lang="en-US" altLang="ja-JP" sz="1400" dirty="0">
                <a:solidFill>
                  <a:schemeClr val="bg1">
                    <a:lumMod val="50000"/>
                  </a:schemeClr>
                </a:solidFill>
              </a:rPr>
              <a:t>VRRP</a:t>
            </a:r>
            <a:r>
              <a:rPr lang="ja-JP" altLang="en-US" sz="1400" dirty="0">
                <a:solidFill>
                  <a:schemeClr val="bg1">
                    <a:lumMod val="50000"/>
                  </a:schemeClr>
                </a:solidFill>
              </a:rPr>
              <a:t>、</a:t>
            </a:r>
            <a:r>
              <a:rPr lang="en-US" altLang="ja-JP" sz="1400" dirty="0">
                <a:solidFill>
                  <a:schemeClr val="bg1">
                    <a:lumMod val="50000"/>
                  </a:schemeClr>
                </a:solidFill>
              </a:rPr>
              <a:t>Static</a:t>
            </a:r>
            <a:r>
              <a:rPr lang="ja-JP" altLang="en-US" sz="1400" dirty="0">
                <a:solidFill>
                  <a:schemeClr val="bg1">
                    <a:lumMod val="50000"/>
                  </a:schemeClr>
                </a:solidFill>
              </a:rPr>
              <a:t>ルートを設定していきます</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LAN</a:t>
            </a:r>
            <a:r>
              <a:rPr lang="ja-JP" altLang="en-US" sz="1400" dirty="0">
                <a:solidFill>
                  <a:schemeClr val="bg1">
                    <a:lumMod val="50000"/>
                  </a:schemeClr>
                </a:solidFill>
              </a:rPr>
              <a:t>アドレス：プライベートアドレス範囲にて設定ください。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3"/>
              </a:rPr>
              <a:t>https://support.onewan.cloud/hc/ja/articles/360016212472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DHCP</a:t>
            </a:r>
            <a:r>
              <a:rPr lang="ja-JP" altLang="en-US" sz="1400" dirty="0">
                <a:solidFill>
                  <a:schemeClr val="bg1">
                    <a:lumMod val="50000"/>
                  </a:schemeClr>
                </a:solidFill>
              </a:rPr>
              <a:t>：パソコンの</a:t>
            </a:r>
            <a:r>
              <a:rPr lang="en-US" altLang="ja-JP" sz="1400" dirty="0">
                <a:solidFill>
                  <a:schemeClr val="bg1">
                    <a:lumMod val="50000"/>
                  </a:schemeClr>
                </a:solidFill>
              </a:rPr>
              <a:t>IP</a:t>
            </a:r>
            <a:r>
              <a:rPr lang="ja-JP" altLang="en-US" sz="1400" dirty="0">
                <a:solidFill>
                  <a:schemeClr val="bg1">
                    <a:lumMod val="50000"/>
                  </a:schemeClr>
                </a:solidFill>
              </a:rPr>
              <a:t>アドレス自動取得設定時に、</a:t>
            </a:r>
            <a:r>
              <a:rPr lang="en-US" altLang="ja-JP" sz="1400" dirty="0">
                <a:solidFill>
                  <a:schemeClr val="bg1">
                    <a:lumMod val="50000"/>
                  </a:schemeClr>
                </a:solidFill>
              </a:rPr>
              <a:t>IP</a:t>
            </a:r>
            <a:r>
              <a:rPr lang="ja-JP" altLang="en-US" sz="1400" dirty="0">
                <a:solidFill>
                  <a:schemeClr val="bg1">
                    <a:lumMod val="50000"/>
                  </a:schemeClr>
                </a:solidFill>
              </a:rPr>
              <a:t>アドレスを自動付与させる際に設定します。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 </a:t>
            </a:r>
            <a:r>
              <a:rPr lang="en-US" altLang="ja-JP" sz="1400" dirty="0">
                <a:solidFill>
                  <a:srgbClr val="0070C0"/>
                </a:solidFill>
                <a:hlinkClick r:id="rId4"/>
              </a:rPr>
              <a:t>https://support.onewan.cloud/hc/ja/articles/360016212492</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VRRP </a:t>
            </a:r>
            <a:r>
              <a:rPr lang="ja-JP" altLang="en-US" sz="1400" dirty="0">
                <a:solidFill>
                  <a:schemeClr val="bg1">
                    <a:lumMod val="50000"/>
                  </a:schemeClr>
                </a:solidFill>
              </a:rPr>
              <a:t>：冗長構成の設定を行います。</a:t>
            </a:r>
            <a:r>
              <a:rPr lang="en-US" altLang="ja-JP" sz="1400" dirty="0">
                <a:solidFill>
                  <a:schemeClr val="bg1">
                    <a:lumMod val="50000"/>
                  </a:schemeClr>
                </a:solidFill>
              </a:rPr>
              <a:t>LAN</a:t>
            </a:r>
            <a:r>
              <a:rPr lang="ja-JP" altLang="en-US" sz="1400" dirty="0">
                <a:solidFill>
                  <a:schemeClr val="bg1">
                    <a:lumMod val="50000"/>
                  </a:schemeClr>
                </a:solidFill>
              </a:rPr>
              <a:t>アドレスで設定したプライベートアドレス範囲にて設定ください。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5"/>
              </a:rPr>
              <a:t>https://support.onewan.cloud/hc/ja/articles/360016426271</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a:p>
            <a:pPr>
              <a:defRPr/>
            </a:pPr>
            <a:r>
              <a:rPr lang="en-US" altLang="ja-JP" sz="1400" dirty="0">
                <a:solidFill>
                  <a:schemeClr val="bg1">
                    <a:lumMod val="50000"/>
                  </a:schemeClr>
                </a:solidFill>
              </a:rPr>
              <a:t>Static</a:t>
            </a:r>
            <a:r>
              <a:rPr lang="ja-JP" altLang="en-US" sz="1400" dirty="0">
                <a:solidFill>
                  <a:schemeClr val="bg1">
                    <a:lumMod val="50000"/>
                  </a:schemeClr>
                </a:solidFill>
              </a:rPr>
              <a:t>ルート：</a:t>
            </a:r>
            <a:r>
              <a:rPr lang="en-US" altLang="ja-JP" sz="1400" dirty="0">
                <a:solidFill>
                  <a:schemeClr val="bg1">
                    <a:lumMod val="50000"/>
                  </a:schemeClr>
                </a:solidFill>
              </a:rPr>
              <a:t>LAN</a:t>
            </a:r>
            <a:r>
              <a:rPr lang="ja-JP" altLang="en-US" sz="1400" dirty="0">
                <a:solidFill>
                  <a:schemeClr val="bg1">
                    <a:lumMod val="50000"/>
                  </a:schemeClr>
                </a:solidFill>
              </a:rPr>
              <a:t>側に複数のネットワーク、デフォルトルート設定時に設定します。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（参考</a:t>
            </a:r>
            <a:r>
              <a:rPr lang="en-US" altLang="ja-JP" sz="1400" dirty="0">
                <a:solidFill>
                  <a:schemeClr val="bg1">
                    <a:lumMod val="50000"/>
                  </a:schemeClr>
                </a:solidFill>
              </a:rPr>
              <a:t>URL</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a:solidFill>
                  <a:srgbClr val="0070C0"/>
                </a:solidFill>
                <a:hlinkClick r:id="rId6"/>
              </a:rPr>
              <a:t>https://support.onewan.cloud/hc/ja/articles/360016426131</a:t>
            </a:r>
            <a:r>
              <a:rPr lang="ja-JP" altLang="en-US" sz="1400" dirty="0">
                <a:solidFill>
                  <a:schemeClr val="bg1">
                    <a:lumMod val="50000"/>
                  </a:schemeClr>
                </a:solidFill>
              </a:rPr>
              <a:t>）</a:t>
            </a:r>
            <a:endParaRPr lang="en-US" altLang="ja-JP" sz="1400" dirty="0">
              <a:solidFill>
                <a:schemeClr val="bg1">
                  <a:lumMod val="50000"/>
                </a:schemeClr>
              </a:solidFill>
            </a:endParaRPr>
          </a:p>
          <a:p>
            <a:pPr>
              <a:defRPr/>
            </a:pPr>
            <a:endParaRPr lang="en-US" altLang="ja-JP" sz="1400" dirty="0">
              <a:solidFill>
                <a:schemeClr val="bg1">
                  <a:lumMod val="50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8B8AB233-199A-4B36-804B-72FDD5638EC9}"/>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32" name="正方形/長方形 31">
            <a:extLst>
              <a:ext uri="{FF2B5EF4-FFF2-40B4-BE49-F238E27FC236}">
                <a16:creationId xmlns:a16="http://schemas.microsoft.com/office/drawing/2014/main" id="{94C31F30-16D3-4B8F-A9D0-DA7150B90463}"/>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7CFEDE72-4744-429C-ABF5-901C97256528}"/>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sp>
        <p:nvSpPr>
          <p:cNvPr id="8" name="正方形/長方形 7">
            <a:extLst>
              <a:ext uri="{FF2B5EF4-FFF2-40B4-BE49-F238E27FC236}">
                <a16:creationId xmlns:a16="http://schemas.microsoft.com/office/drawing/2014/main" id="{FCEE234F-41D5-470B-92E5-12CE89E68DEA}"/>
              </a:ext>
            </a:extLst>
          </p:cNvPr>
          <p:cNvSpPr/>
          <p:nvPr/>
        </p:nvSpPr>
        <p:spPr>
          <a:xfrm>
            <a:off x="209550" y="1538288"/>
            <a:ext cx="79629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⑲「エッジ装置の選択」をクリック</a:t>
            </a:r>
            <a:endParaRPr lang="en-US" altLang="ja-JP" sz="1400" dirty="0">
              <a:solidFill>
                <a:schemeClr val="bg1">
                  <a:lumMod val="50000"/>
                </a:schemeClr>
              </a:solidFill>
            </a:endParaRPr>
          </a:p>
        </p:txBody>
      </p:sp>
      <p:pic>
        <p:nvPicPr>
          <p:cNvPr id="109574" name="図 5">
            <a:extLst>
              <a:ext uri="{FF2B5EF4-FFF2-40B4-BE49-F238E27FC236}">
                <a16:creationId xmlns:a16="http://schemas.microsoft.com/office/drawing/2014/main" id="{98D32EBB-98F2-4285-9975-149F03E08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989138"/>
            <a:ext cx="8048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52C3B740-EB58-471C-8DB0-C7F7BA2A4914}"/>
              </a:ext>
            </a:extLst>
          </p:cNvPr>
          <p:cNvSpPr/>
          <p:nvPr/>
        </p:nvSpPr>
        <p:spPr>
          <a:xfrm>
            <a:off x="5135563" y="3135313"/>
            <a:ext cx="1655762" cy="4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pic>
        <p:nvPicPr>
          <p:cNvPr id="109576" name="図 8">
            <a:extLst>
              <a:ext uri="{FF2B5EF4-FFF2-40B4-BE49-F238E27FC236}">
                <a16:creationId xmlns:a16="http://schemas.microsoft.com/office/drawing/2014/main" id="{16061578-F520-46D8-9F1D-177BD3284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5625"/>
            <a:ext cx="4695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a:extLst>
              <a:ext uri="{FF2B5EF4-FFF2-40B4-BE49-F238E27FC236}">
                <a16:creationId xmlns:a16="http://schemas.microsoft.com/office/drawing/2014/main" id="{DFA33901-A393-4131-9724-CE2D89CB3E81}"/>
              </a:ext>
            </a:extLst>
          </p:cNvPr>
          <p:cNvSpPr/>
          <p:nvPr/>
        </p:nvSpPr>
        <p:spPr>
          <a:xfrm>
            <a:off x="209550" y="4014788"/>
            <a:ext cx="7962900" cy="45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⑳「設定」をクリック</a:t>
            </a:r>
            <a:endParaRPr lang="en-US" altLang="ja-JP" sz="1400" dirty="0">
              <a:solidFill>
                <a:schemeClr val="bg1">
                  <a:lumMod val="50000"/>
                </a:schemeClr>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B9659F56-24EC-455B-813B-3FE056D7A58B}"/>
              </a:ext>
            </a:extLst>
          </p:cNvPr>
          <p:cNvSpPr>
            <a:spLocks noGrp="1" noChangeArrowheads="1"/>
          </p:cNvSpPr>
          <p:nvPr>
            <p:ph type="title"/>
          </p:nvPr>
        </p:nvSpPr>
        <p:spPr>
          <a:xfrm>
            <a:off x="215900" y="260350"/>
            <a:ext cx="7789863" cy="422275"/>
          </a:xfrm>
        </p:spPr>
        <p:txBody>
          <a:bodyPr wrap="none" lIns="36000" tIns="36000" rIns="36000"/>
          <a:lstStyle/>
          <a:p>
            <a:pPr>
              <a:defRPr/>
            </a:pPr>
            <a:r>
              <a:rPr lang="ja-JP" altLang="en-US" sz="2800" dirty="0">
                <a:latin typeface="+mj-lt"/>
                <a:ea typeface="Meiryo UI" panose="020B0604030504040204" pitchFamily="50" charset="-128"/>
              </a:rPr>
              <a:t>ホットスタンバイ構成の設定方法</a:t>
            </a:r>
          </a:p>
        </p:txBody>
      </p:sp>
      <p:sp>
        <p:nvSpPr>
          <p:cNvPr id="7" name="正方形/長方形 6">
            <a:extLst>
              <a:ext uri="{FF2B5EF4-FFF2-40B4-BE49-F238E27FC236}">
                <a16:creationId xmlns:a16="http://schemas.microsoft.com/office/drawing/2014/main" id="{5C5A4DFE-7BDA-4BE3-A2A1-30A5F535BC92}"/>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a:extLst>
              <a:ext uri="{FF2B5EF4-FFF2-40B4-BE49-F238E27FC236}">
                <a16:creationId xmlns:a16="http://schemas.microsoft.com/office/drawing/2014/main" id="{3460CA3F-DD74-45FF-8DFC-FCF30A2FDD22}"/>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110597" name="図 5">
            <a:extLst>
              <a:ext uri="{FF2B5EF4-FFF2-40B4-BE49-F238E27FC236}">
                <a16:creationId xmlns:a16="http://schemas.microsoft.com/office/drawing/2014/main" id="{A04C9406-EEEC-48CB-9199-E98EC9A6F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349500"/>
            <a:ext cx="7467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06A4BBBA-D457-4907-913B-E1EB7BF8D421}"/>
              </a:ext>
            </a:extLst>
          </p:cNvPr>
          <p:cNvSpPr/>
          <p:nvPr/>
        </p:nvSpPr>
        <p:spPr>
          <a:xfrm>
            <a:off x="7543800" y="2482850"/>
            <a:ext cx="576263"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a:extLst>
              <a:ext uri="{FF2B5EF4-FFF2-40B4-BE49-F238E27FC236}">
                <a16:creationId xmlns:a16="http://schemas.microsoft.com/office/drawing/2014/main" id="{3330A16B-D31B-418D-AB65-C04A9CB88931}"/>
              </a:ext>
            </a:extLst>
          </p:cNvPr>
          <p:cNvSpPr/>
          <p:nvPr/>
        </p:nvSpPr>
        <p:spPr>
          <a:xfrm>
            <a:off x="34925" y="1412875"/>
            <a:ext cx="90170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㉑リロード⇒「</a:t>
            </a:r>
            <a:r>
              <a:rPr lang="ja-JP" altLang="en-US" sz="1400" b="1" dirty="0">
                <a:solidFill>
                  <a:schemeClr val="accent6"/>
                </a:solidFill>
              </a:rPr>
              <a:t>接続承認</a:t>
            </a:r>
            <a:r>
              <a:rPr lang="ja-JP" altLang="en-US" sz="1400" dirty="0">
                <a:solidFill>
                  <a:schemeClr val="bg1">
                    <a:lumMod val="50000"/>
                  </a:schemeClr>
                </a:solidFill>
              </a:rPr>
              <a:t>」をクリック</a:t>
            </a:r>
            <a:endParaRPr lang="en-US" altLang="ja-JP" sz="1400" dirty="0">
              <a:solidFill>
                <a:schemeClr val="bg1">
                  <a:lumMod val="50000"/>
                </a:schemeClr>
              </a:solidFill>
            </a:endParaRPr>
          </a:p>
          <a:p>
            <a:pPr>
              <a:defRPr/>
            </a:pPr>
            <a:r>
              <a:rPr lang="ja-JP" altLang="en-US" sz="1400" dirty="0">
                <a:solidFill>
                  <a:schemeClr val="bg1">
                    <a:lumMod val="50000"/>
                  </a:schemeClr>
                </a:solidFill>
              </a:rPr>
              <a:t>　正常に「</a:t>
            </a:r>
            <a:r>
              <a:rPr lang="ja-JP" altLang="en-US" sz="1400" b="1" dirty="0">
                <a:solidFill>
                  <a:srgbClr val="7EC234"/>
                </a:solidFill>
              </a:rPr>
              <a:t>承認済み</a:t>
            </a:r>
            <a:r>
              <a:rPr lang="ja-JP" altLang="en-US" sz="1400" dirty="0">
                <a:solidFill>
                  <a:schemeClr val="bg1">
                    <a:lumMod val="50000"/>
                  </a:schemeClr>
                </a:solidFill>
              </a:rPr>
              <a:t>」へステータス変更された場合は、作業完了となります。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30</a:t>
            </a:r>
            <a:r>
              <a:rPr lang="ja-JP" altLang="en-US" sz="1400" dirty="0">
                <a:solidFill>
                  <a:schemeClr val="bg1">
                    <a:lumMod val="50000"/>
                  </a:schemeClr>
                </a:solidFill>
              </a:rPr>
              <a:t>分経過してもステータスが「</a:t>
            </a:r>
            <a:r>
              <a:rPr lang="ja-JP" altLang="en-US" sz="1400" b="1" dirty="0">
                <a:solidFill>
                  <a:srgbClr val="7EC234"/>
                </a:solidFill>
              </a:rPr>
              <a:t>承認済み</a:t>
            </a:r>
            <a:r>
              <a:rPr lang="ja-JP" altLang="en-US" sz="1400" dirty="0">
                <a:solidFill>
                  <a:schemeClr val="bg1">
                    <a:lumMod val="50000"/>
                  </a:schemeClr>
                </a:solidFill>
              </a:rPr>
              <a:t>」へ移行しない場合は「</a:t>
            </a:r>
            <a:r>
              <a:rPr lang="ja-JP" altLang="en-US" sz="1400" b="1" dirty="0">
                <a:solidFill>
                  <a:schemeClr val="accent2"/>
                </a:solidFill>
              </a:rPr>
              <a:t>接続承認失敗時の対応</a:t>
            </a:r>
            <a:r>
              <a:rPr lang="ja-JP" altLang="en-US" sz="1400" dirty="0">
                <a:solidFill>
                  <a:schemeClr val="bg1">
                    <a:lumMod val="50000"/>
                  </a:schemeClr>
                </a:solidFill>
              </a:rPr>
              <a:t>」を参照ください。</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r>
              <a:rPr lang="en-US" altLang="ja-JP" sz="1400" dirty="0">
                <a:solidFill>
                  <a:schemeClr val="bg1">
                    <a:lumMod val="50000"/>
                  </a:schemeClr>
                </a:solidFill>
              </a:rPr>
              <a:t>※</a:t>
            </a:r>
            <a:r>
              <a:rPr lang="ja-JP" altLang="en-US" sz="1400" dirty="0">
                <a:solidFill>
                  <a:schemeClr val="bg1">
                    <a:lumMod val="50000"/>
                  </a:schemeClr>
                </a:solidFill>
              </a:rPr>
              <a:t>ご利用回線や地域によっては、ファームウェアダウンロードに時間を要する可能性があります。</a:t>
            </a:r>
            <a:endParaRPr lang="en-US" altLang="ja-JP" sz="1400" dirty="0">
              <a:solidFill>
                <a:schemeClr val="bg1">
                  <a:lumMod val="50000"/>
                </a:schemeClr>
              </a:solidFill>
            </a:endParaRPr>
          </a:p>
          <a:p>
            <a:pPr>
              <a:defRPr/>
            </a:pPr>
            <a:r>
              <a:rPr lang="ja-JP" altLang="en-US" sz="1400" dirty="0">
                <a:solidFill>
                  <a:schemeClr val="bg1">
                    <a:lumMod val="50000"/>
                  </a:schemeClr>
                </a:solidFill>
              </a:rPr>
              <a:t>　　</a:t>
            </a:r>
          </a:p>
          <a:p>
            <a:pPr>
              <a:defRPr/>
            </a:pPr>
            <a:endParaRPr lang="en-US" altLang="ja-JP" sz="1400" dirty="0">
              <a:solidFill>
                <a:schemeClr val="bg1">
                  <a:lumMod val="50000"/>
                </a:schemeClr>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F489F9A6-E2EF-4F1D-9324-320287F98D1C}"/>
              </a:ext>
            </a:extLst>
          </p:cNvPr>
          <p:cNvSpPr/>
          <p:nvPr/>
        </p:nvSpPr>
        <p:spPr bwMode="auto">
          <a:xfrm>
            <a:off x="322263" y="1336675"/>
            <a:ext cx="8353425" cy="58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16398A1-0EF2-43E6-B313-8CD5C6D9525C}"/>
              </a:ext>
            </a:extLst>
          </p:cNvPr>
          <p:cNvSpPr txBox="1"/>
          <p:nvPr/>
        </p:nvSpPr>
        <p:spPr bwMode="auto">
          <a:xfrm>
            <a:off x="323850" y="1341438"/>
            <a:ext cx="7848600" cy="584200"/>
          </a:xfrm>
          <a:prstGeom prst="rect">
            <a:avLst/>
          </a:prstGeom>
          <a:noFill/>
        </p:spPr>
        <p:txBody>
          <a:bodyPr>
            <a:spAutoFit/>
          </a:bodyPr>
          <a:lstStyle/>
          <a:p>
            <a:pPr>
              <a:defRPr/>
            </a:pPr>
            <a:r>
              <a:rPr lang="en-US" altLang="ja-JP" sz="3200" dirty="0" err="1">
                <a:latin typeface="+mj-lt"/>
                <a:ea typeface="Meiryo UI" panose="020B0604030504040204" pitchFamily="50" charset="-128"/>
              </a:rPr>
              <a:t>Master’sONE</a:t>
            </a:r>
            <a:r>
              <a:rPr lang="ja-JP" altLang="en-US" sz="3200" dirty="0">
                <a:latin typeface="+mj-lt"/>
                <a:ea typeface="Meiryo UI" panose="020B0604030504040204" pitchFamily="50" charset="-128"/>
              </a:rPr>
              <a:t>接続（</a:t>
            </a:r>
            <a:r>
              <a:rPr lang="en-US" altLang="ja-JP" sz="3200" dirty="0">
                <a:latin typeface="+mj-lt"/>
                <a:ea typeface="Meiryo UI" panose="020B0604030504040204" pitchFamily="50" charset="-128"/>
              </a:rPr>
              <a:t>GW</a:t>
            </a:r>
            <a:r>
              <a:rPr lang="ja-JP" altLang="en-US" sz="3200" dirty="0">
                <a:latin typeface="+mj-lt"/>
                <a:ea typeface="Meiryo UI" panose="020B0604030504040204" pitchFamily="50" charset="-128"/>
              </a:rPr>
              <a:t>）の設定方法</a:t>
            </a:r>
            <a:endParaRPr lang="ja-JP" altLang="en-US" sz="3200" dirty="0">
              <a:solidFill>
                <a:schemeClr val="tx1">
                  <a:lumMod val="75000"/>
                  <a:lumOff val="25000"/>
                </a:schemeClr>
              </a:solidFill>
              <a:latin typeface="+mn-lt"/>
              <a:ea typeface="Meiryo UI" panose="020B0604030504040204" pitchFamily="50" charset="-128"/>
            </a:endParaRPr>
          </a:p>
        </p:txBody>
      </p:sp>
      <p:sp>
        <p:nvSpPr>
          <p:cNvPr id="3" name="四角形: 角を丸くする 2">
            <a:extLst>
              <a:ext uri="{FF2B5EF4-FFF2-40B4-BE49-F238E27FC236}">
                <a16:creationId xmlns:a16="http://schemas.microsoft.com/office/drawing/2014/main" id="{FAB8C36E-A430-4301-8D43-B35176FAB6CF}"/>
              </a:ext>
            </a:extLst>
          </p:cNvPr>
          <p:cNvSpPr/>
          <p:nvPr/>
        </p:nvSpPr>
        <p:spPr>
          <a:xfrm>
            <a:off x="322263" y="2565400"/>
            <a:ext cx="8570912" cy="381635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800" dirty="0">
                <a:solidFill>
                  <a:schemeClr val="bg1">
                    <a:lumMod val="50000"/>
                  </a:schemeClr>
                </a:solidFill>
              </a:rPr>
              <a:t>本構成は、</a:t>
            </a:r>
            <a:r>
              <a:rPr lang="en-US" altLang="ja-JP" sz="1800" dirty="0" err="1">
                <a:solidFill>
                  <a:schemeClr val="bg1">
                    <a:lumMod val="50000"/>
                  </a:schemeClr>
                </a:solidFill>
              </a:rPr>
              <a:t>CloudWAN</a:t>
            </a:r>
            <a:r>
              <a:rPr lang="ja-JP" altLang="en-US" sz="1800" dirty="0">
                <a:solidFill>
                  <a:schemeClr val="bg1">
                    <a:lumMod val="50000"/>
                  </a:schemeClr>
                </a:solidFill>
              </a:rPr>
              <a:t>オーバーレイタイプ経由で</a:t>
            </a:r>
            <a:r>
              <a:rPr lang="en-US" altLang="ja-JP" sz="1800" dirty="0">
                <a:solidFill>
                  <a:schemeClr val="bg1">
                    <a:lumMod val="50000"/>
                  </a:schemeClr>
                </a:solidFill>
              </a:rPr>
              <a:t>NTTPC</a:t>
            </a:r>
            <a:r>
              <a:rPr lang="ja-JP" altLang="en-US" sz="1800" dirty="0">
                <a:solidFill>
                  <a:schemeClr val="bg1">
                    <a:lumMod val="50000"/>
                  </a:schemeClr>
                </a:solidFill>
              </a:rPr>
              <a:t>コミュニケーションズの</a:t>
            </a:r>
            <a:r>
              <a:rPr lang="en-US" altLang="ja-JP" sz="1800" dirty="0" err="1">
                <a:solidFill>
                  <a:schemeClr val="bg1">
                    <a:lumMod val="50000"/>
                  </a:schemeClr>
                </a:solidFill>
              </a:rPr>
              <a:t>Master’sONE</a:t>
            </a:r>
            <a:r>
              <a:rPr lang="ja-JP" altLang="en-US" sz="1800" dirty="0">
                <a:solidFill>
                  <a:schemeClr val="bg1">
                    <a:lumMod val="50000"/>
                  </a:schemeClr>
                </a:solidFill>
              </a:rPr>
              <a:t>（</a:t>
            </a:r>
            <a:r>
              <a:rPr lang="en-US" altLang="ja-JP" sz="1800" dirty="0">
                <a:solidFill>
                  <a:schemeClr val="bg1">
                    <a:lumMod val="50000"/>
                  </a:schemeClr>
                </a:solidFill>
              </a:rPr>
              <a:t>IP-VPN</a:t>
            </a:r>
            <a:r>
              <a:rPr lang="ja-JP" altLang="en-US" sz="1800" dirty="0">
                <a:solidFill>
                  <a:schemeClr val="bg1">
                    <a:lumMod val="50000"/>
                  </a:schemeClr>
                </a:solidFill>
              </a:rPr>
              <a:t>）に接続する際の</a:t>
            </a:r>
            <a:r>
              <a:rPr lang="en-US" altLang="ja-JP" sz="1800" dirty="0" err="1">
                <a:solidFill>
                  <a:schemeClr val="bg1">
                    <a:lumMod val="50000"/>
                  </a:schemeClr>
                </a:solidFill>
              </a:rPr>
              <a:t>Master’sONE</a:t>
            </a:r>
            <a:r>
              <a:rPr lang="en-US" altLang="ja-JP" sz="1800" dirty="0">
                <a:solidFill>
                  <a:schemeClr val="bg1">
                    <a:lumMod val="50000"/>
                  </a:schemeClr>
                </a:solidFill>
              </a:rPr>
              <a:t>-GW</a:t>
            </a:r>
            <a:r>
              <a:rPr lang="ja-JP" altLang="en-US" sz="1800" dirty="0">
                <a:solidFill>
                  <a:schemeClr val="bg1">
                    <a:lumMod val="50000"/>
                  </a:schemeClr>
                </a:solidFill>
              </a:rPr>
              <a:t>を利用されるお客様向けのマニュアルとなります。</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a:t>
            </a:r>
            <a:r>
              <a:rPr lang="en-US" altLang="ja-JP" sz="1800" dirty="0">
                <a:solidFill>
                  <a:schemeClr val="bg1">
                    <a:lumMod val="50000"/>
                  </a:schemeClr>
                </a:solidFill>
              </a:rPr>
              <a:t> </a:t>
            </a:r>
            <a:r>
              <a:rPr lang="en-US" altLang="ja-JP" sz="1800" dirty="0" err="1">
                <a:solidFill>
                  <a:schemeClr val="bg1">
                    <a:lumMod val="50000"/>
                  </a:schemeClr>
                </a:solidFill>
              </a:rPr>
              <a:t>CloudWAN</a:t>
            </a:r>
            <a:r>
              <a:rPr lang="ja-JP" altLang="en-US" sz="1800" dirty="0">
                <a:solidFill>
                  <a:schemeClr val="bg1">
                    <a:lumMod val="50000"/>
                  </a:schemeClr>
                </a:solidFill>
              </a:rPr>
              <a:t>オーバーレイタイプで</a:t>
            </a:r>
            <a:r>
              <a:rPr lang="en-US" altLang="ja-JP" sz="1800" dirty="0" err="1">
                <a:solidFill>
                  <a:schemeClr val="bg1">
                    <a:lumMod val="50000"/>
                  </a:schemeClr>
                </a:solidFill>
              </a:rPr>
              <a:t>Master’sONE</a:t>
            </a:r>
            <a:r>
              <a:rPr lang="ja-JP" altLang="en-US" sz="1800" dirty="0">
                <a:solidFill>
                  <a:schemeClr val="bg1">
                    <a:lumMod val="50000"/>
                  </a:schemeClr>
                </a:solidFill>
              </a:rPr>
              <a:t>上のクラウドサービスを利用する構成</a:t>
            </a: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endParaRPr lang="en-US" altLang="ja-JP" sz="1800" dirty="0">
              <a:solidFill>
                <a:schemeClr val="bg1">
                  <a:lumMod val="50000"/>
                </a:schemeClr>
              </a:solidFill>
            </a:endParaRPr>
          </a:p>
          <a:p>
            <a:pPr>
              <a:defRPr/>
            </a:pPr>
            <a:r>
              <a:rPr lang="ja-JP" altLang="en-US" sz="1800" dirty="0">
                <a:solidFill>
                  <a:schemeClr val="bg1">
                    <a:lumMod val="50000"/>
                  </a:schemeClr>
                </a:solidFill>
              </a:rPr>
              <a:t>が該当します。</a:t>
            </a:r>
            <a:endParaRPr lang="en-US" altLang="ja-JP" sz="1800" dirty="0">
              <a:solidFill>
                <a:schemeClr val="bg1">
                  <a:lumMod val="50000"/>
                </a:schemeClr>
              </a:solidFill>
            </a:endParaRPr>
          </a:p>
          <a:p>
            <a:pPr>
              <a:defRPr/>
            </a:pPr>
            <a:endParaRPr lang="ja-JP" altLang="en-US" sz="1800" dirty="0">
              <a:solidFill>
                <a:schemeClr val="bg1">
                  <a:lumMod val="50000"/>
                </a:schemeClr>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BB49FA05-9B9C-4618-9C67-577AAD9786D7}"/>
              </a:ext>
            </a:extLst>
          </p:cNvPr>
          <p:cNvSpPr>
            <a:spLocks noGrp="1" noChangeArrowheads="1"/>
          </p:cNvSpPr>
          <p:nvPr>
            <p:ph type="title"/>
          </p:nvPr>
        </p:nvSpPr>
        <p:spPr>
          <a:xfrm>
            <a:off x="215900" y="260350"/>
            <a:ext cx="7789863" cy="422275"/>
          </a:xfrm>
        </p:spPr>
        <p:txBody>
          <a:bodyPr wrap="none" lIns="36000" tIns="36000" rIns="36000"/>
          <a:lstStyle/>
          <a:p>
            <a:pPr>
              <a:defRPr/>
            </a:pPr>
            <a:r>
              <a:rPr lang="en-US" altLang="ja-JP" sz="2800" dirty="0" err="1">
                <a:latin typeface="+mj-lt"/>
                <a:ea typeface="Meiryo UI" panose="020B0604030504040204" pitchFamily="50" charset="-128"/>
              </a:rPr>
              <a:t>Master’sONE</a:t>
            </a:r>
            <a:r>
              <a:rPr lang="ja-JP" altLang="en-US" sz="2800" dirty="0">
                <a:latin typeface="+mj-lt"/>
                <a:ea typeface="Meiryo UI" panose="020B0604030504040204" pitchFamily="50" charset="-128"/>
              </a:rPr>
              <a:t>接続（</a:t>
            </a:r>
            <a:r>
              <a:rPr lang="en-US" altLang="ja-JP" sz="2800" dirty="0">
                <a:latin typeface="+mj-lt"/>
                <a:ea typeface="Meiryo UI" panose="020B0604030504040204" pitchFamily="50" charset="-128"/>
              </a:rPr>
              <a:t>GW</a:t>
            </a:r>
            <a:r>
              <a:rPr lang="ja-JP" altLang="en-US" sz="2800" dirty="0">
                <a:latin typeface="+mj-lt"/>
                <a:ea typeface="Meiryo UI" panose="020B0604030504040204" pitchFamily="50" charset="-128"/>
              </a:rPr>
              <a:t>）の設定方法</a:t>
            </a:r>
          </a:p>
        </p:txBody>
      </p:sp>
      <p:sp>
        <p:nvSpPr>
          <p:cNvPr id="32" name="正方形/長方形 31">
            <a:extLst>
              <a:ext uri="{FF2B5EF4-FFF2-40B4-BE49-F238E27FC236}">
                <a16:creationId xmlns:a16="http://schemas.microsoft.com/office/drawing/2014/main" id="{71EF0C88-C32F-4BF9-8741-5BA22DE094C2}"/>
              </a:ext>
            </a:extLst>
          </p:cNvPr>
          <p:cNvSpPr/>
          <p:nvPr/>
        </p:nvSpPr>
        <p:spPr bwMode="auto">
          <a:xfrm>
            <a:off x="19050" y="882650"/>
            <a:ext cx="9017000" cy="720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E8973280-55C8-42EF-A654-C40D058B4409}"/>
              </a:ext>
            </a:extLst>
          </p:cNvPr>
          <p:cNvSpPr txBox="1"/>
          <p:nvPr/>
        </p:nvSpPr>
        <p:spPr bwMode="auto">
          <a:xfrm>
            <a:off x="19050" y="908050"/>
            <a:ext cx="8729663" cy="708025"/>
          </a:xfrm>
          <a:prstGeom prst="rect">
            <a:avLst/>
          </a:prstGeom>
          <a:noFill/>
        </p:spPr>
        <p:txBody>
          <a:bodyPr>
            <a:spAutoFit/>
          </a:bodyPr>
          <a:lstStyle/>
          <a:p>
            <a:pPr>
              <a:defRPr/>
            </a:pPr>
            <a:r>
              <a:rPr lang="en-US" altLang="ja-JP" sz="2000" dirty="0" err="1">
                <a:solidFill>
                  <a:schemeClr val="tx1">
                    <a:lumMod val="75000"/>
                    <a:lumOff val="25000"/>
                  </a:schemeClr>
                </a:solidFill>
                <a:latin typeface="+mn-lt"/>
                <a:ea typeface="Meiryo UI" panose="020B0604030504040204" pitchFamily="50" charset="-128"/>
              </a:rPr>
              <a:t>CloudWAN</a:t>
            </a:r>
            <a:r>
              <a:rPr lang="en-US" altLang="ja-JP" sz="2000" dirty="0">
                <a:solidFill>
                  <a:schemeClr val="tx1">
                    <a:lumMod val="75000"/>
                    <a:lumOff val="25000"/>
                  </a:schemeClr>
                </a:solidFill>
                <a:latin typeface="+mn-lt"/>
                <a:ea typeface="Meiryo UI" panose="020B0604030504040204" pitchFamily="50" charset="-128"/>
              </a:rPr>
              <a:t> </a:t>
            </a:r>
            <a:r>
              <a:rPr lang="ja-JP" altLang="en-US" sz="2000" dirty="0">
                <a:solidFill>
                  <a:schemeClr val="tx1">
                    <a:lumMod val="75000"/>
                    <a:lumOff val="25000"/>
                  </a:schemeClr>
                </a:solidFill>
                <a:latin typeface="+mn-lt"/>
                <a:ea typeface="Meiryo UI" panose="020B0604030504040204" pitchFamily="50" charset="-128"/>
              </a:rPr>
              <a:t>オーバーレイタイプから</a:t>
            </a:r>
            <a:r>
              <a:rPr lang="en-US" altLang="ja-JP" sz="2000" dirty="0">
                <a:solidFill>
                  <a:schemeClr val="tx1">
                    <a:lumMod val="75000"/>
                    <a:lumOff val="25000"/>
                  </a:schemeClr>
                </a:solidFill>
                <a:latin typeface="+mn-lt"/>
                <a:ea typeface="Meiryo UI" panose="020B0604030504040204" pitchFamily="50" charset="-128"/>
              </a:rPr>
              <a:t>NTTPC</a:t>
            </a:r>
            <a:r>
              <a:rPr lang="ja-JP" altLang="en-US" sz="2000" dirty="0">
                <a:solidFill>
                  <a:schemeClr val="tx1">
                    <a:lumMod val="75000"/>
                    <a:lumOff val="25000"/>
                  </a:schemeClr>
                </a:solidFill>
                <a:latin typeface="+mn-lt"/>
                <a:ea typeface="Meiryo UI" panose="020B0604030504040204" pitchFamily="50" charset="-128"/>
              </a:rPr>
              <a:t>コミュニケーションズの</a:t>
            </a:r>
            <a:r>
              <a:rPr lang="en-US" altLang="ja-JP" sz="2000" dirty="0" err="1">
                <a:solidFill>
                  <a:schemeClr val="tx1">
                    <a:lumMod val="75000"/>
                    <a:lumOff val="25000"/>
                  </a:schemeClr>
                </a:solidFill>
                <a:latin typeface="+mn-lt"/>
                <a:ea typeface="Meiryo UI" panose="020B0604030504040204" pitchFamily="50" charset="-128"/>
              </a:rPr>
              <a:t>Master’sONE</a:t>
            </a:r>
            <a:r>
              <a:rPr lang="ja-JP" altLang="en-US" sz="2000" dirty="0">
                <a:solidFill>
                  <a:schemeClr val="tx1">
                    <a:lumMod val="75000"/>
                    <a:lumOff val="25000"/>
                  </a:schemeClr>
                </a:solidFill>
                <a:latin typeface="+mn-lt"/>
                <a:ea typeface="Meiryo UI" panose="020B0604030504040204" pitchFamily="50" charset="-128"/>
              </a:rPr>
              <a:t>（</a:t>
            </a:r>
            <a:r>
              <a:rPr lang="en-US" altLang="ja-JP" sz="2000" dirty="0">
                <a:solidFill>
                  <a:schemeClr val="tx1">
                    <a:lumMod val="75000"/>
                    <a:lumOff val="25000"/>
                  </a:schemeClr>
                </a:solidFill>
                <a:latin typeface="+mn-lt"/>
                <a:ea typeface="Meiryo UI" panose="020B0604030504040204" pitchFamily="50" charset="-128"/>
              </a:rPr>
              <a:t>IP-VPN</a:t>
            </a:r>
            <a:r>
              <a:rPr lang="ja-JP" altLang="en-US" sz="2000" dirty="0">
                <a:solidFill>
                  <a:schemeClr val="tx1">
                    <a:lumMod val="75000"/>
                    <a:lumOff val="25000"/>
                  </a:schemeClr>
                </a:solidFill>
                <a:latin typeface="+mn-lt"/>
                <a:ea typeface="Meiryo UI" panose="020B0604030504040204" pitchFamily="50" charset="-128"/>
              </a:rPr>
              <a:t>）へ接続する設定となります。</a:t>
            </a:r>
          </a:p>
        </p:txBody>
      </p:sp>
      <p:sp>
        <p:nvSpPr>
          <p:cNvPr id="81" name="正方形/長方形 80">
            <a:extLst>
              <a:ext uri="{FF2B5EF4-FFF2-40B4-BE49-F238E27FC236}">
                <a16:creationId xmlns:a16="http://schemas.microsoft.com/office/drawing/2014/main" id="{8DB6CF8C-A3CA-4CCA-9CFA-A9F7D5FE9779}"/>
              </a:ext>
            </a:extLst>
          </p:cNvPr>
          <p:cNvSpPr/>
          <p:nvPr/>
        </p:nvSpPr>
        <p:spPr>
          <a:xfrm>
            <a:off x="692150" y="1712913"/>
            <a:ext cx="1752600"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lumMod val="50000"/>
                  </a:schemeClr>
                </a:solidFill>
              </a:rPr>
              <a:t>構成例</a:t>
            </a:r>
          </a:p>
        </p:txBody>
      </p:sp>
      <p:sp>
        <p:nvSpPr>
          <p:cNvPr id="19" name="四角形: 角を丸くする 18">
            <a:extLst>
              <a:ext uri="{FF2B5EF4-FFF2-40B4-BE49-F238E27FC236}">
                <a16:creationId xmlns:a16="http://schemas.microsoft.com/office/drawing/2014/main" id="{3DF3F77B-ED48-49E0-B932-E07A89939C27}"/>
              </a:ext>
            </a:extLst>
          </p:cNvPr>
          <p:cNvSpPr/>
          <p:nvPr/>
        </p:nvSpPr>
        <p:spPr>
          <a:xfrm>
            <a:off x="1547813" y="2133600"/>
            <a:ext cx="5186362" cy="4127500"/>
          </a:xfrm>
          <a:prstGeom prst="roundRect">
            <a:avLst/>
          </a:prstGeom>
          <a:solidFill>
            <a:srgbClr val="FFF0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tx1"/>
              </a:solidFill>
            </a:endParaRPr>
          </a:p>
        </p:txBody>
      </p:sp>
      <p:sp>
        <p:nvSpPr>
          <p:cNvPr id="112647" name="Rectangle 45">
            <a:extLst>
              <a:ext uri="{FF2B5EF4-FFF2-40B4-BE49-F238E27FC236}">
                <a16:creationId xmlns:a16="http://schemas.microsoft.com/office/drawing/2014/main" id="{B990FBF4-2FE4-491C-A2FA-A4E4DCE33564}"/>
              </a:ext>
            </a:extLst>
          </p:cNvPr>
          <p:cNvSpPr>
            <a:spLocks noChangeArrowheads="1"/>
          </p:cNvSpPr>
          <p:nvPr/>
        </p:nvSpPr>
        <p:spPr bwMode="auto">
          <a:xfrm>
            <a:off x="2257425" y="4533900"/>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12648" name="Line 50">
            <a:extLst>
              <a:ext uri="{FF2B5EF4-FFF2-40B4-BE49-F238E27FC236}">
                <a16:creationId xmlns:a16="http://schemas.microsoft.com/office/drawing/2014/main" id="{BD8A8F98-A04A-48BE-949C-75A4B28A2068}"/>
              </a:ext>
            </a:extLst>
          </p:cNvPr>
          <p:cNvSpPr>
            <a:spLocks noChangeShapeType="1"/>
          </p:cNvSpPr>
          <p:nvPr/>
        </p:nvSpPr>
        <p:spPr bwMode="auto">
          <a:xfrm>
            <a:off x="2967038" y="4041775"/>
            <a:ext cx="0" cy="101917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12649" name="Line 50">
            <a:extLst>
              <a:ext uri="{FF2B5EF4-FFF2-40B4-BE49-F238E27FC236}">
                <a16:creationId xmlns:a16="http://schemas.microsoft.com/office/drawing/2014/main" id="{9BF41090-3AF9-4EE0-AE1D-B2CB4153CA59}"/>
              </a:ext>
            </a:extLst>
          </p:cNvPr>
          <p:cNvSpPr>
            <a:spLocks noChangeShapeType="1"/>
          </p:cNvSpPr>
          <p:nvPr/>
        </p:nvSpPr>
        <p:spPr bwMode="auto">
          <a:xfrm>
            <a:off x="2738438" y="5284788"/>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12650" name="Group 53">
            <a:extLst>
              <a:ext uri="{FF2B5EF4-FFF2-40B4-BE49-F238E27FC236}">
                <a16:creationId xmlns:a16="http://schemas.microsoft.com/office/drawing/2014/main" id="{179FDE8D-2318-4B32-A670-9AF2EB371A2B}"/>
              </a:ext>
            </a:extLst>
          </p:cNvPr>
          <p:cNvGrpSpPr>
            <a:grpSpLocks/>
          </p:cNvGrpSpPr>
          <p:nvPr/>
        </p:nvGrpSpPr>
        <p:grpSpPr bwMode="auto">
          <a:xfrm>
            <a:off x="2484438" y="5611813"/>
            <a:ext cx="517525" cy="392112"/>
            <a:chOff x="7890996" y="3030768"/>
            <a:chExt cx="762" cy="606"/>
          </a:xfrm>
        </p:grpSpPr>
        <p:sp>
          <p:nvSpPr>
            <p:cNvPr id="112677" name="Freeform 54">
              <a:extLst>
                <a:ext uri="{FF2B5EF4-FFF2-40B4-BE49-F238E27FC236}">
                  <a16:creationId xmlns:a16="http://schemas.microsoft.com/office/drawing/2014/main" id="{499B70F9-0053-4882-8976-F00A61F6F564}"/>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12678" name="Freeform 55">
              <a:extLst>
                <a:ext uri="{FF2B5EF4-FFF2-40B4-BE49-F238E27FC236}">
                  <a16:creationId xmlns:a16="http://schemas.microsoft.com/office/drawing/2014/main" id="{70E29D43-9500-4F56-B762-A3D36691F747}"/>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12679" name="Freeform 56">
              <a:extLst>
                <a:ext uri="{FF2B5EF4-FFF2-40B4-BE49-F238E27FC236}">
                  <a16:creationId xmlns:a16="http://schemas.microsoft.com/office/drawing/2014/main" id="{707DAD1F-7224-4D7F-AD32-3D0293C36E25}"/>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12651" name="Line 50">
            <a:extLst>
              <a:ext uri="{FF2B5EF4-FFF2-40B4-BE49-F238E27FC236}">
                <a16:creationId xmlns:a16="http://schemas.microsoft.com/office/drawing/2014/main" id="{D5FB425A-DE14-4E2E-928D-E081E8195835}"/>
              </a:ext>
            </a:extLst>
          </p:cNvPr>
          <p:cNvSpPr>
            <a:spLocks noChangeShapeType="1"/>
          </p:cNvSpPr>
          <p:nvPr/>
        </p:nvSpPr>
        <p:spPr bwMode="auto">
          <a:xfrm flipH="1">
            <a:off x="2573338" y="5281613"/>
            <a:ext cx="474662"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8" name="正方形/長方形 27">
            <a:extLst>
              <a:ext uri="{FF2B5EF4-FFF2-40B4-BE49-F238E27FC236}">
                <a16:creationId xmlns:a16="http://schemas.microsoft.com/office/drawing/2014/main" id="{2A7EBA37-D040-42C9-B0BE-BBA79F9E5682}"/>
              </a:ext>
            </a:extLst>
          </p:cNvPr>
          <p:cNvSpPr/>
          <p:nvPr/>
        </p:nvSpPr>
        <p:spPr>
          <a:xfrm>
            <a:off x="2444750" y="5060950"/>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30" name="正方形/長方形 29">
            <a:extLst>
              <a:ext uri="{FF2B5EF4-FFF2-40B4-BE49-F238E27FC236}">
                <a16:creationId xmlns:a16="http://schemas.microsoft.com/office/drawing/2014/main" id="{D42BACDD-C631-421A-ABDD-21BD6BB17D70}"/>
              </a:ext>
            </a:extLst>
          </p:cNvPr>
          <p:cNvSpPr/>
          <p:nvPr/>
        </p:nvSpPr>
        <p:spPr>
          <a:xfrm>
            <a:off x="2438400" y="4629150"/>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112654" name="Rectangle 45">
            <a:extLst>
              <a:ext uri="{FF2B5EF4-FFF2-40B4-BE49-F238E27FC236}">
                <a16:creationId xmlns:a16="http://schemas.microsoft.com/office/drawing/2014/main" id="{8351FA05-3631-4B39-AAD4-A76E737A4884}"/>
              </a:ext>
            </a:extLst>
          </p:cNvPr>
          <p:cNvSpPr>
            <a:spLocks noChangeArrowheads="1"/>
          </p:cNvSpPr>
          <p:nvPr/>
        </p:nvSpPr>
        <p:spPr bwMode="auto">
          <a:xfrm>
            <a:off x="3656013" y="4533900"/>
            <a:ext cx="1106487"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12655" name="Line 50">
            <a:extLst>
              <a:ext uri="{FF2B5EF4-FFF2-40B4-BE49-F238E27FC236}">
                <a16:creationId xmlns:a16="http://schemas.microsoft.com/office/drawing/2014/main" id="{1B419C38-4088-4EF8-B6C1-5789282AC779}"/>
              </a:ext>
            </a:extLst>
          </p:cNvPr>
          <p:cNvSpPr>
            <a:spLocks noChangeShapeType="1"/>
          </p:cNvSpPr>
          <p:nvPr/>
        </p:nvSpPr>
        <p:spPr bwMode="auto">
          <a:xfrm>
            <a:off x="4365625" y="4041775"/>
            <a:ext cx="0" cy="101917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12656" name="Line 50">
            <a:extLst>
              <a:ext uri="{FF2B5EF4-FFF2-40B4-BE49-F238E27FC236}">
                <a16:creationId xmlns:a16="http://schemas.microsoft.com/office/drawing/2014/main" id="{AA2B30F3-4C92-43B0-AED6-B79F74242CE7}"/>
              </a:ext>
            </a:extLst>
          </p:cNvPr>
          <p:cNvSpPr>
            <a:spLocks noChangeShapeType="1"/>
          </p:cNvSpPr>
          <p:nvPr/>
        </p:nvSpPr>
        <p:spPr bwMode="auto">
          <a:xfrm>
            <a:off x="4137025" y="5284788"/>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12657" name="Group 53">
            <a:extLst>
              <a:ext uri="{FF2B5EF4-FFF2-40B4-BE49-F238E27FC236}">
                <a16:creationId xmlns:a16="http://schemas.microsoft.com/office/drawing/2014/main" id="{BFA996B8-B9D6-466D-95C6-09D03A158E4C}"/>
              </a:ext>
            </a:extLst>
          </p:cNvPr>
          <p:cNvGrpSpPr>
            <a:grpSpLocks/>
          </p:cNvGrpSpPr>
          <p:nvPr/>
        </p:nvGrpSpPr>
        <p:grpSpPr bwMode="auto">
          <a:xfrm>
            <a:off x="3883025" y="5611813"/>
            <a:ext cx="517525" cy="392112"/>
            <a:chOff x="7890996" y="3030768"/>
            <a:chExt cx="762" cy="606"/>
          </a:xfrm>
        </p:grpSpPr>
        <p:sp>
          <p:nvSpPr>
            <p:cNvPr id="112674" name="Freeform 54">
              <a:extLst>
                <a:ext uri="{FF2B5EF4-FFF2-40B4-BE49-F238E27FC236}">
                  <a16:creationId xmlns:a16="http://schemas.microsoft.com/office/drawing/2014/main" id="{DA7B2950-FD7D-488E-A46B-BF6A122EA49E}"/>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12675" name="Freeform 55">
              <a:extLst>
                <a:ext uri="{FF2B5EF4-FFF2-40B4-BE49-F238E27FC236}">
                  <a16:creationId xmlns:a16="http://schemas.microsoft.com/office/drawing/2014/main" id="{DE835BD1-730C-48E6-93E4-86C94CCFCD69}"/>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12676" name="Freeform 56">
              <a:extLst>
                <a:ext uri="{FF2B5EF4-FFF2-40B4-BE49-F238E27FC236}">
                  <a16:creationId xmlns:a16="http://schemas.microsoft.com/office/drawing/2014/main" id="{BAD56EA1-5C9E-4FF2-B02E-CD3A38D46B00}"/>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12658" name="Line 50">
            <a:extLst>
              <a:ext uri="{FF2B5EF4-FFF2-40B4-BE49-F238E27FC236}">
                <a16:creationId xmlns:a16="http://schemas.microsoft.com/office/drawing/2014/main" id="{F74A20BB-BF50-430A-AF98-48727F06D5C7}"/>
              </a:ext>
            </a:extLst>
          </p:cNvPr>
          <p:cNvSpPr>
            <a:spLocks noChangeShapeType="1"/>
          </p:cNvSpPr>
          <p:nvPr/>
        </p:nvSpPr>
        <p:spPr bwMode="auto">
          <a:xfrm flipH="1">
            <a:off x="3971925" y="5281613"/>
            <a:ext cx="474663"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47" name="正方形/長方形 46">
            <a:extLst>
              <a:ext uri="{FF2B5EF4-FFF2-40B4-BE49-F238E27FC236}">
                <a16:creationId xmlns:a16="http://schemas.microsoft.com/office/drawing/2014/main" id="{111E1553-AA2A-4E89-83EA-E51EA597BEB0}"/>
              </a:ext>
            </a:extLst>
          </p:cNvPr>
          <p:cNvSpPr/>
          <p:nvPr/>
        </p:nvSpPr>
        <p:spPr>
          <a:xfrm>
            <a:off x="3843338" y="5060950"/>
            <a:ext cx="744537"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48" name="正方形/長方形 47">
            <a:extLst>
              <a:ext uri="{FF2B5EF4-FFF2-40B4-BE49-F238E27FC236}">
                <a16:creationId xmlns:a16="http://schemas.microsoft.com/office/drawing/2014/main" id="{C6760D9E-870F-4DA2-942F-4FD5CFABD4E8}"/>
              </a:ext>
            </a:extLst>
          </p:cNvPr>
          <p:cNvSpPr/>
          <p:nvPr/>
        </p:nvSpPr>
        <p:spPr>
          <a:xfrm>
            <a:off x="3836988" y="4629150"/>
            <a:ext cx="744537"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112661" name="Rectangle 45">
            <a:extLst>
              <a:ext uri="{FF2B5EF4-FFF2-40B4-BE49-F238E27FC236}">
                <a16:creationId xmlns:a16="http://schemas.microsoft.com/office/drawing/2014/main" id="{0A8D3772-4170-4316-95C9-3469ED3B4DBC}"/>
              </a:ext>
            </a:extLst>
          </p:cNvPr>
          <p:cNvSpPr>
            <a:spLocks noChangeArrowheads="1"/>
          </p:cNvSpPr>
          <p:nvPr/>
        </p:nvSpPr>
        <p:spPr bwMode="auto">
          <a:xfrm>
            <a:off x="5029200" y="4533900"/>
            <a:ext cx="1106488" cy="158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defRPr kumimoji="1" sz="1400">
                <a:solidFill>
                  <a:schemeClr val="tx1"/>
                </a:solidFill>
                <a:latin typeface="Arial" panose="020B0604020202020204" pitchFamily="34" charset="0"/>
                <a:ea typeface="HG丸ｺﾞｼｯｸM-PRO" panose="020F0600000000000000" pitchFamily="50" charset="-128"/>
              </a:defRPr>
            </a:lvl1pPr>
            <a:lvl2pPr marL="742950" indent="-285750">
              <a:defRPr kumimoji="1" sz="1400">
                <a:solidFill>
                  <a:schemeClr val="tx1"/>
                </a:solidFill>
                <a:latin typeface="Arial" panose="020B0604020202020204" pitchFamily="34" charset="0"/>
                <a:ea typeface="HG丸ｺﾞｼｯｸM-PRO" panose="020F0600000000000000" pitchFamily="50" charset="-128"/>
              </a:defRPr>
            </a:lvl2pPr>
            <a:lvl3pPr marL="1143000" indent="-228600">
              <a:defRPr kumimoji="1" sz="1400">
                <a:solidFill>
                  <a:schemeClr val="tx1"/>
                </a:solidFill>
                <a:latin typeface="Arial" panose="020B0604020202020204" pitchFamily="34" charset="0"/>
                <a:ea typeface="HG丸ｺﾞｼｯｸM-PRO" panose="020F0600000000000000" pitchFamily="50" charset="-128"/>
              </a:defRPr>
            </a:lvl3pPr>
            <a:lvl4pPr marL="1600200" indent="-228600">
              <a:defRPr kumimoji="1" sz="1400">
                <a:solidFill>
                  <a:schemeClr val="tx1"/>
                </a:solidFill>
                <a:latin typeface="Arial" panose="020B0604020202020204" pitchFamily="34" charset="0"/>
                <a:ea typeface="HG丸ｺﾞｼｯｸM-PRO" panose="020F0600000000000000" pitchFamily="50" charset="-128"/>
              </a:defRPr>
            </a:lvl4pPr>
            <a:lvl5pPr marL="2057400" indent="-228600">
              <a:defRPr kumimoji="1" sz="1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endParaRPr>
          </a:p>
        </p:txBody>
      </p:sp>
      <p:sp>
        <p:nvSpPr>
          <p:cNvPr id="112662" name="Line 50">
            <a:extLst>
              <a:ext uri="{FF2B5EF4-FFF2-40B4-BE49-F238E27FC236}">
                <a16:creationId xmlns:a16="http://schemas.microsoft.com/office/drawing/2014/main" id="{1F1053D8-E899-4A33-8A21-46EFD5F8C7D8}"/>
              </a:ext>
            </a:extLst>
          </p:cNvPr>
          <p:cNvSpPr>
            <a:spLocks noChangeShapeType="1"/>
          </p:cNvSpPr>
          <p:nvPr/>
        </p:nvSpPr>
        <p:spPr bwMode="auto">
          <a:xfrm>
            <a:off x="5738813" y="4041775"/>
            <a:ext cx="0" cy="101917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112663" name="Line 50">
            <a:extLst>
              <a:ext uri="{FF2B5EF4-FFF2-40B4-BE49-F238E27FC236}">
                <a16:creationId xmlns:a16="http://schemas.microsoft.com/office/drawing/2014/main" id="{751F3627-E0EF-4B2D-8685-52115E0F7934}"/>
              </a:ext>
            </a:extLst>
          </p:cNvPr>
          <p:cNvSpPr>
            <a:spLocks noChangeShapeType="1"/>
          </p:cNvSpPr>
          <p:nvPr/>
        </p:nvSpPr>
        <p:spPr bwMode="auto">
          <a:xfrm>
            <a:off x="5510213" y="5284788"/>
            <a:ext cx="0" cy="44450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grpSp>
        <p:nvGrpSpPr>
          <p:cNvPr id="112664" name="Group 53">
            <a:extLst>
              <a:ext uri="{FF2B5EF4-FFF2-40B4-BE49-F238E27FC236}">
                <a16:creationId xmlns:a16="http://schemas.microsoft.com/office/drawing/2014/main" id="{E1F62B77-0E8F-41E8-A315-BB865E3FA8EF}"/>
              </a:ext>
            </a:extLst>
          </p:cNvPr>
          <p:cNvGrpSpPr>
            <a:grpSpLocks/>
          </p:cNvGrpSpPr>
          <p:nvPr/>
        </p:nvGrpSpPr>
        <p:grpSpPr bwMode="auto">
          <a:xfrm>
            <a:off x="5256213" y="5611813"/>
            <a:ext cx="517525" cy="392112"/>
            <a:chOff x="7890996" y="3030768"/>
            <a:chExt cx="762" cy="606"/>
          </a:xfrm>
        </p:grpSpPr>
        <p:sp>
          <p:nvSpPr>
            <p:cNvPr id="112671" name="Freeform 54">
              <a:extLst>
                <a:ext uri="{FF2B5EF4-FFF2-40B4-BE49-F238E27FC236}">
                  <a16:creationId xmlns:a16="http://schemas.microsoft.com/office/drawing/2014/main" id="{AAA527FB-48CE-4273-9919-16ACAD9AD469}"/>
                </a:ext>
              </a:extLst>
            </p:cNvPr>
            <p:cNvSpPr>
              <a:spLocks/>
            </p:cNvSpPr>
            <p:nvPr/>
          </p:nvSpPr>
          <p:spPr bwMode="auto">
            <a:xfrm>
              <a:off x="7890996" y="3031110"/>
              <a:ext cx="762" cy="264"/>
            </a:xfrm>
            <a:custGeom>
              <a:avLst/>
              <a:gdLst>
                <a:gd name="T0" fmla="*/ 651111 w 321"/>
                <a:gd name="T1" fmla="*/ 120945 h 112"/>
                <a:gd name="T2" fmla="*/ 641333 w 321"/>
                <a:gd name="T3" fmla="*/ 120945 h 112"/>
                <a:gd name="T4" fmla="*/ 644355 w 321"/>
                <a:gd name="T5" fmla="*/ 106005 h 112"/>
                <a:gd name="T6" fmla="*/ 504959 w 321"/>
                <a:gd name="T7" fmla="*/ 106005 h 112"/>
                <a:gd name="T8" fmla="*/ 504959 w 321"/>
                <a:gd name="T9" fmla="*/ 0 h 112"/>
                <a:gd name="T10" fmla="*/ 322782 w 321"/>
                <a:gd name="T11" fmla="*/ 0 h 112"/>
                <a:gd name="T12" fmla="*/ 322782 w 321"/>
                <a:gd name="T13" fmla="*/ 106005 h 112"/>
                <a:gd name="T14" fmla="*/ 121875 w 321"/>
                <a:gd name="T15" fmla="*/ 106005 h 112"/>
                <a:gd name="T16" fmla="*/ 0 w 321"/>
                <a:gd name="T17" fmla="*/ 204977 h 112"/>
                <a:gd name="T18" fmla="*/ 495300 w 321"/>
                <a:gd name="T19" fmla="*/ 251469 h 112"/>
                <a:gd name="T20" fmla="*/ 639368 w 321"/>
                <a:gd name="T21" fmla="*/ 155223 h 112"/>
                <a:gd name="T22" fmla="*/ 641333 w 321"/>
                <a:gd name="T23" fmla="*/ 127769 h 112"/>
                <a:gd name="T24" fmla="*/ 651111 w 321"/>
                <a:gd name="T25" fmla="*/ 127769 h 112"/>
                <a:gd name="T26" fmla="*/ 761174 w 321"/>
                <a:gd name="T27" fmla="*/ 186797 h 112"/>
                <a:gd name="T28" fmla="*/ 708938 w 321"/>
                <a:gd name="T29" fmla="*/ 168618 h 112"/>
                <a:gd name="T30" fmla="*/ 651111 w 321"/>
                <a:gd name="T31" fmla="*/ 200192 h 112"/>
                <a:gd name="T32" fmla="*/ 708938 w 321"/>
                <a:gd name="T33" fmla="*/ 233562 h 112"/>
                <a:gd name="T34" fmla="*/ 763367 w 321"/>
                <a:gd name="T35" fmla="*/ 208565 h 112"/>
                <a:gd name="T36" fmla="*/ 763367 w 321"/>
                <a:gd name="T37" fmla="*/ 208565 h 112"/>
                <a:gd name="T38" fmla="*/ 768319 w 321"/>
                <a:gd name="T39" fmla="*/ 190346 h 112"/>
                <a:gd name="T40" fmla="*/ 651111 w 321"/>
                <a:gd name="T41" fmla="*/ 120945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112">
                  <a:moveTo>
                    <a:pt x="272" y="54"/>
                  </a:moveTo>
                  <a:cubicBezTo>
                    <a:pt x="271" y="54"/>
                    <a:pt x="269" y="54"/>
                    <a:pt x="268" y="54"/>
                  </a:cubicBezTo>
                  <a:cubicBezTo>
                    <a:pt x="269" y="47"/>
                    <a:pt x="269" y="47"/>
                    <a:pt x="269" y="47"/>
                  </a:cubicBezTo>
                  <a:cubicBezTo>
                    <a:pt x="211" y="47"/>
                    <a:pt x="211" y="47"/>
                    <a:pt x="211" y="47"/>
                  </a:cubicBezTo>
                  <a:cubicBezTo>
                    <a:pt x="211" y="0"/>
                    <a:pt x="211" y="0"/>
                    <a:pt x="211" y="0"/>
                  </a:cubicBezTo>
                  <a:cubicBezTo>
                    <a:pt x="135" y="0"/>
                    <a:pt x="135" y="0"/>
                    <a:pt x="135" y="0"/>
                  </a:cubicBezTo>
                  <a:cubicBezTo>
                    <a:pt x="135" y="47"/>
                    <a:pt x="135" y="47"/>
                    <a:pt x="135" y="47"/>
                  </a:cubicBezTo>
                  <a:cubicBezTo>
                    <a:pt x="51" y="47"/>
                    <a:pt x="51" y="47"/>
                    <a:pt x="51" y="47"/>
                  </a:cubicBezTo>
                  <a:cubicBezTo>
                    <a:pt x="0" y="91"/>
                    <a:pt x="0" y="91"/>
                    <a:pt x="0" y="91"/>
                  </a:cubicBezTo>
                  <a:cubicBezTo>
                    <a:pt x="207" y="112"/>
                    <a:pt x="207" y="112"/>
                    <a:pt x="207" y="112"/>
                  </a:cubicBezTo>
                  <a:cubicBezTo>
                    <a:pt x="267" y="69"/>
                    <a:pt x="267" y="69"/>
                    <a:pt x="267" y="69"/>
                  </a:cubicBezTo>
                  <a:cubicBezTo>
                    <a:pt x="268" y="57"/>
                    <a:pt x="268" y="57"/>
                    <a:pt x="268" y="57"/>
                  </a:cubicBezTo>
                  <a:cubicBezTo>
                    <a:pt x="269" y="57"/>
                    <a:pt x="271" y="57"/>
                    <a:pt x="272" y="57"/>
                  </a:cubicBezTo>
                  <a:cubicBezTo>
                    <a:pt x="296" y="57"/>
                    <a:pt x="316" y="69"/>
                    <a:pt x="318" y="83"/>
                  </a:cubicBezTo>
                  <a:cubicBezTo>
                    <a:pt x="314" y="78"/>
                    <a:pt x="305" y="75"/>
                    <a:pt x="296" y="75"/>
                  </a:cubicBezTo>
                  <a:cubicBezTo>
                    <a:pt x="282" y="75"/>
                    <a:pt x="272" y="81"/>
                    <a:pt x="272" y="89"/>
                  </a:cubicBezTo>
                  <a:cubicBezTo>
                    <a:pt x="272" y="98"/>
                    <a:pt x="282" y="104"/>
                    <a:pt x="296" y="104"/>
                  </a:cubicBezTo>
                  <a:cubicBezTo>
                    <a:pt x="307" y="104"/>
                    <a:pt x="317" y="99"/>
                    <a:pt x="319" y="93"/>
                  </a:cubicBezTo>
                  <a:cubicBezTo>
                    <a:pt x="319" y="93"/>
                    <a:pt x="319" y="93"/>
                    <a:pt x="319" y="93"/>
                  </a:cubicBezTo>
                  <a:cubicBezTo>
                    <a:pt x="320" y="90"/>
                    <a:pt x="321" y="88"/>
                    <a:pt x="321" y="85"/>
                  </a:cubicBezTo>
                  <a:cubicBezTo>
                    <a:pt x="321" y="68"/>
                    <a:pt x="299" y="54"/>
                    <a:pt x="272" y="54"/>
                  </a:cubicBezTo>
                  <a:close/>
                </a:path>
              </a:pathLst>
            </a:custGeom>
            <a:gradFill rotWithShape="1">
              <a:gsLst>
                <a:gs pos="0">
                  <a:srgbClr val="5F5F5F"/>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a:p>
          </p:txBody>
        </p:sp>
        <p:sp>
          <p:nvSpPr>
            <p:cNvPr id="112672" name="Freeform 55">
              <a:extLst>
                <a:ext uri="{FF2B5EF4-FFF2-40B4-BE49-F238E27FC236}">
                  <a16:creationId xmlns:a16="http://schemas.microsoft.com/office/drawing/2014/main" id="{23C2C195-FC3A-4F5A-9CE1-8CE620560BEE}"/>
                </a:ext>
              </a:extLst>
            </p:cNvPr>
            <p:cNvSpPr>
              <a:spLocks/>
            </p:cNvSpPr>
            <p:nvPr/>
          </p:nvSpPr>
          <p:spPr bwMode="auto">
            <a:xfrm>
              <a:off x="7891134" y="3030768"/>
              <a:ext cx="546" cy="378"/>
            </a:xfrm>
            <a:custGeom>
              <a:avLst/>
              <a:gdLst>
                <a:gd name="T0" fmla="*/ 836448768 w 91"/>
                <a:gd name="T1" fmla="*/ 624817152 h 63"/>
                <a:gd name="T2" fmla="*/ 0 w 91"/>
                <a:gd name="T3" fmla="*/ 634894848 h 63"/>
                <a:gd name="T4" fmla="*/ 80621568 w 91"/>
                <a:gd name="T5" fmla="*/ 0 h 63"/>
                <a:gd name="T6" fmla="*/ 917070336 w 91"/>
                <a:gd name="T7" fmla="*/ 0 h 63"/>
                <a:gd name="T8" fmla="*/ 836448768 w 91"/>
                <a:gd name="T9" fmla="*/ 62481715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3">
                  <a:moveTo>
                    <a:pt x="83" y="62"/>
                  </a:moveTo>
                  <a:lnTo>
                    <a:pt x="0" y="63"/>
                  </a:lnTo>
                  <a:lnTo>
                    <a:pt x="8" y="0"/>
                  </a:lnTo>
                  <a:lnTo>
                    <a:pt x="91" y="0"/>
                  </a:lnTo>
                  <a:lnTo>
                    <a:pt x="83" y="62"/>
                  </a:lnTo>
                  <a:close/>
                </a:path>
              </a:pathLst>
            </a:custGeom>
            <a:solidFill>
              <a:srgbClr val="000000"/>
            </a:solidFill>
            <a:ln w="19050" cap="flat">
              <a:solidFill>
                <a:srgbClr val="000000"/>
              </a:solidFill>
              <a:prstDash val="solid"/>
              <a:miter lim="800000"/>
              <a:headEnd/>
              <a:tailEnd/>
            </a:ln>
          </p:spPr>
          <p:txBody>
            <a:bodyPr/>
            <a:lstStyle/>
            <a:p>
              <a:endParaRPr lang="ja-JP" altLang="en-US" sz="1400"/>
            </a:p>
          </p:txBody>
        </p:sp>
        <p:sp>
          <p:nvSpPr>
            <p:cNvPr id="112673" name="Freeform 56">
              <a:extLst>
                <a:ext uri="{FF2B5EF4-FFF2-40B4-BE49-F238E27FC236}">
                  <a16:creationId xmlns:a16="http://schemas.microsoft.com/office/drawing/2014/main" id="{CBDAD8DD-97F7-43C7-92C1-81349274461A}"/>
                </a:ext>
              </a:extLst>
            </p:cNvPr>
            <p:cNvSpPr>
              <a:spLocks/>
            </p:cNvSpPr>
            <p:nvPr/>
          </p:nvSpPr>
          <p:spPr bwMode="auto">
            <a:xfrm>
              <a:off x="7891188" y="3030792"/>
              <a:ext cx="426" cy="312"/>
            </a:xfrm>
            <a:custGeom>
              <a:avLst/>
              <a:gdLst>
                <a:gd name="T0" fmla="*/ 655050240 w 71"/>
                <a:gd name="T1" fmla="*/ 524040192 h 52"/>
                <a:gd name="T2" fmla="*/ 0 w 71"/>
                <a:gd name="T3" fmla="*/ 524040192 h 52"/>
                <a:gd name="T4" fmla="*/ 60466176 w 71"/>
                <a:gd name="T5" fmla="*/ 0 h 52"/>
                <a:gd name="T6" fmla="*/ 715516416 w 71"/>
                <a:gd name="T7" fmla="*/ 0 h 52"/>
                <a:gd name="T8" fmla="*/ 655050240 w 71"/>
                <a:gd name="T9" fmla="*/ 52404019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2">
                  <a:moveTo>
                    <a:pt x="65" y="52"/>
                  </a:moveTo>
                  <a:lnTo>
                    <a:pt x="0" y="52"/>
                  </a:lnTo>
                  <a:lnTo>
                    <a:pt x="6" y="0"/>
                  </a:lnTo>
                  <a:lnTo>
                    <a:pt x="71" y="0"/>
                  </a:lnTo>
                  <a:lnTo>
                    <a:pt x="65" y="52"/>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19050" cap="flat">
                  <a:solidFill>
                    <a:srgbClr val="000000"/>
                  </a:solidFill>
                  <a:prstDash val="solid"/>
                  <a:miter lim="800000"/>
                  <a:headEnd/>
                  <a:tailEnd/>
                </a14:hiddenLine>
              </a:ext>
            </a:extLst>
          </p:spPr>
          <p:txBody>
            <a:bodyPr/>
            <a:lstStyle/>
            <a:p>
              <a:endParaRPr lang="ja-JP" altLang="en-US" sz="1400"/>
            </a:p>
          </p:txBody>
        </p:sp>
      </p:grpSp>
      <p:sp>
        <p:nvSpPr>
          <p:cNvPr id="112665" name="Line 50">
            <a:extLst>
              <a:ext uri="{FF2B5EF4-FFF2-40B4-BE49-F238E27FC236}">
                <a16:creationId xmlns:a16="http://schemas.microsoft.com/office/drawing/2014/main" id="{783FA375-F4FD-4855-AE9F-911C35A97092}"/>
              </a:ext>
            </a:extLst>
          </p:cNvPr>
          <p:cNvSpPr>
            <a:spLocks noChangeShapeType="1"/>
          </p:cNvSpPr>
          <p:nvPr/>
        </p:nvSpPr>
        <p:spPr bwMode="auto">
          <a:xfrm flipH="1">
            <a:off x="5345113" y="5281613"/>
            <a:ext cx="474662" cy="952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60" name="正方形/長方形 59">
            <a:extLst>
              <a:ext uri="{FF2B5EF4-FFF2-40B4-BE49-F238E27FC236}">
                <a16:creationId xmlns:a16="http://schemas.microsoft.com/office/drawing/2014/main" id="{71910348-6750-4F3F-9D71-E1631E7AF79B}"/>
              </a:ext>
            </a:extLst>
          </p:cNvPr>
          <p:cNvSpPr/>
          <p:nvPr/>
        </p:nvSpPr>
        <p:spPr>
          <a:xfrm>
            <a:off x="5216525" y="5060950"/>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エッジ</a:t>
            </a:r>
            <a:endParaRPr lang="en-US" altLang="ja-JP" sz="1050" dirty="0">
              <a:solidFill>
                <a:srgbClr val="FF0000"/>
              </a:solidFill>
            </a:endParaRPr>
          </a:p>
          <a:p>
            <a:pPr algn="ctr">
              <a:defRPr/>
            </a:pPr>
            <a:r>
              <a:rPr lang="ja-JP" altLang="en-US" sz="1050" dirty="0">
                <a:solidFill>
                  <a:srgbClr val="FF0000"/>
                </a:solidFill>
              </a:rPr>
              <a:t>装置</a:t>
            </a:r>
          </a:p>
        </p:txBody>
      </p:sp>
      <p:sp>
        <p:nvSpPr>
          <p:cNvPr id="61" name="正方形/長方形 60">
            <a:extLst>
              <a:ext uri="{FF2B5EF4-FFF2-40B4-BE49-F238E27FC236}">
                <a16:creationId xmlns:a16="http://schemas.microsoft.com/office/drawing/2014/main" id="{C6B7B826-A471-4064-835A-E8A83B2411C4}"/>
              </a:ext>
            </a:extLst>
          </p:cNvPr>
          <p:cNvSpPr/>
          <p:nvPr/>
        </p:nvSpPr>
        <p:spPr>
          <a:xfrm>
            <a:off x="5210175" y="4629150"/>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rgbClr val="FF0000"/>
                </a:solidFill>
              </a:rPr>
              <a:t>お客様</a:t>
            </a:r>
            <a:endParaRPr lang="en-US" altLang="ja-JP" sz="1050" dirty="0">
              <a:solidFill>
                <a:srgbClr val="FF0000"/>
              </a:solidFill>
            </a:endParaRPr>
          </a:p>
          <a:p>
            <a:pPr algn="ctr">
              <a:defRPr/>
            </a:pPr>
            <a:r>
              <a:rPr lang="ja-JP" altLang="en-US" sz="1050" dirty="0">
                <a:solidFill>
                  <a:srgbClr val="FF0000"/>
                </a:solidFill>
              </a:rPr>
              <a:t>ルータ</a:t>
            </a:r>
          </a:p>
        </p:txBody>
      </p:sp>
      <p:sp>
        <p:nvSpPr>
          <p:cNvPr id="29" name="四角形: 角を丸くする 28">
            <a:extLst>
              <a:ext uri="{FF2B5EF4-FFF2-40B4-BE49-F238E27FC236}">
                <a16:creationId xmlns:a16="http://schemas.microsoft.com/office/drawing/2014/main" id="{84E7FAD7-9AAA-4458-9BA0-7D73F232D2B6}"/>
              </a:ext>
            </a:extLst>
          </p:cNvPr>
          <p:cNvSpPr/>
          <p:nvPr/>
        </p:nvSpPr>
        <p:spPr>
          <a:xfrm>
            <a:off x="1978025" y="3744913"/>
            <a:ext cx="4249738" cy="573087"/>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オーバーレイ</a:t>
            </a:r>
            <a:endParaRPr lang="en-US" altLang="ja-JP" sz="1400" dirty="0">
              <a:solidFill>
                <a:srgbClr val="FF0000"/>
              </a:solidFill>
            </a:endParaRPr>
          </a:p>
          <a:p>
            <a:pPr algn="ctr">
              <a:defRPr/>
            </a:pPr>
            <a:r>
              <a:rPr lang="ja-JP" altLang="en-US" sz="1400" dirty="0">
                <a:solidFill>
                  <a:srgbClr val="FF0000"/>
                </a:solidFill>
              </a:rPr>
              <a:t>ネットワーク</a:t>
            </a:r>
          </a:p>
        </p:txBody>
      </p:sp>
      <p:sp>
        <p:nvSpPr>
          <p:cNvPr id="34" name="四角形: 角を丸くする 33">
            <a:extLst>
              <a:ext uri="{FF2B5EF4-FFF2-40B4-BE49-F238E27FC236}">
                <a16:creationId xmlns:a16="http://schemas.microsoft.com/office/drawing/2014/main" id="{8643A466-6052-479B-8740-B99F3E2D2EFA}"/>
              </a:ext>
            </a:extLst>
          </p:cNvPr>
          <p:cNvSpPr/>
          <p:nvPr/>
        </p:nvSpPr>
        <p:spPr>
          <a:xfrm>
            <a:off x="1951038" y="2620963"/>
            <a:ext cx="4249737" cy="1114425"/>
          </a:xfrm>
          <a:prstGeom prst="roundRect">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err="1">
                <a:solidFill>
                  <a:srgbClr val="FF0000"/>
                </a:solidFill>
              </a:rPr>
              <a:t>Master’sONE</a:t>
            </a:r>
            <a:endParaRPr lang="ja-JP" altLang="en-US" sz="1400" dirty="0">
              <a:solidFill>
                <a:srgbClr val="FF0000"/>
              </a:solidFill>
            </a:endParaRPr>
          </a:p>
        </p:txBody>
      </p:sp>
      <p:sp>
        <p:nvSpPr>
          <p:cNvPr id="38" name="正方形/長方形 37">
            <a:extLst>
              <a:ext uri="{FF2B5EF4-FFF2-40B4-BE49-F238E27FC236}">
                <a16:creationId xmlns:a16="http://schemas.microsoft.com/office/drawing/2014/main" id="{003E8F8D-A38C-41CE-B43C-A83B784AD119}"/>
              </a:ext>
            </a:extLst>
          </p:cNvPr>
          <p:cNvSpPr/>
          <p:nvPr/>
        </p:nvSpPr>
        <p:spPr>
          <a:xfrm>
            <a:off x="3676650" y="3429000"/>
            <a:ext cx="744538" cy="3651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rgbClr val="FF0000"/>
                </a:solidFill>
              </a:rPr>
              <a:t>GW</a:t>
            </a:r>
            <a:endParaRPr lang="ja-JP" altLang="en-US" sz="1050" dirty="0">
              <a:solidFill>
                <a:srgbClr val="FF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a:extLst>
              <a:ext uri="{FF2B5EF4-FFF2-40B4-BE49-F238E27FC236}">
                <a16:creationId xmlns:a16="http://schemas.microsoft.com/office/drawing/2014/main" id="{D08DCC3F-9ECE-4DCF-94DE-7F0BB9CCDB85}"/>
              </a:ext>
            </a:extLst>
          </p:cNvPr>
          <p:cNvSpPr>
            <a:spLocks noGrp="1" noChangeArrowheads="1"/>
          </p:cNvSpPr>
          <p:nvPr>
            <p:ph type="title"/>
          </p:nvPr>
        </p:nvSpPr>
        <p:spPr>
          <a:xfrm>
            <a:off x="215900" y="260350"/>
            <a:ext cx="7789863" cy="422275"/>
          </a:xfrm>
        </p:spPr>
        <p:txBody>
          <a:bodyPr wrap="none" lIns="36000" tIns="36000" rIns="36000"/>
          <a:lstStyle/>
          <a:p>
            <a:pPr>
              <a:defRPr/>
            </a:pPr>
            <a:r>
              <a:rPr lang="en-US" altLang="ja-JP" sz="2800" dirty="0" err="1">
                <a:latin typeface="+mj-lt"/>
                <a:ea typeface="Meiryo UI" panose="020B0604030504040204" pitchFamily="50" charset="-128"/>
              </a:rPr>
              <a:t>Master’sONE</a:t>
            </a:r>
            <a:r>
              <a:rPr lang="ja-JP" altLang="en-US" sz="2800" dirty="0">
                <a:latin typeface="+mj-lt"/>
                <a:ea typeface="Meiryo UI" panose="020B0604030504040204" pitchFamily="50" charset="-128"/>
              </a:rPr>
              <a:t>接続（</a:t>
            </a:r>
            <a:r>
              <a:rPr lang="en-US" altLang="ja-JP" sz="2800" dirty="0">
                <a:latin typeface="+mj-lt"/>
                <a:ea typeface="Meiryo UI" panose="020B0604030504040204" pitchFamily="50" charset="-128"/>
              </a:rPr>
              <a:t>GW</a:t>
            </a:r>
            <a:r>
              <a:rPr lang="ja-JP" altLang="en-US" sz="2800" dirty="0">
                <a:latin typeface="+mj-lt"/>
                <a:ea typeface="Meiryo UI" panose="020B0604030504040204" pitchFamily="50" charset="-128"/>
              </a:rPr>
              <a:t>）の設定方法</a:t>
            </a:r>
          </a:p>
        </p:txBody>
      </p:sp>
      <p:sp>
        <p:nvSpPr>
          <p:cNvPr id="32" name="正方形/長方形 31">
            <a:extLst>
              <a:ext uri="{FF2B5EF4-FFF2-40B4-BE49-F238E27FC236}">
                <a16:creationId xmlns:a16="http://schemas.microsoft.com/office/drawing/2014/main" id="{6448EE27-95A8-4DD7-9168-332575F5F5E8}"/>
              </a:ext>
            </a:extLst>
          </p:cNvPr>
          <p:cNvSpPr/>
          <p:nvPr/>
        </p:nvSpPr>
        <p:spPr bwMode="auto">
          <a:xfrm>
            <a:off x="19050" y="882650"/>
            <a:ext cx="9017000" cy="50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692C6D2F-A468-40E0-A68F-FC93310E42E3}"/>
              </a:ext>
            </a:extLst>
          </p:cNvPr>
          <p:cNvSpPr txBox="1"/>
          <p:nvPr/>
        </p:nvSpPr>
        <p:spPr bwMode="auto">
          <a:xfrm>
            <a:off x="19050" y="908050"/>
            <a:ext cx="8729663" cy="400050"/>
          </a:xfrm>
          <a:prstGeom prst="rect">
            <a:avLst/>
          </a:prstGeom>
          <a:noFill/>
        </p:spPr>
        <p:txBody>
          <a:bodyPr>
            <a:spAutoFit/>
          </a:bodyPr>
          <a:lstStyle/>
          <a:p>
            <a:pPr>
              <a:defRPr/>
            </a:pPr>
            <a:r>
              <a:rPr lang="ja-JP" altLang="en-US" sz="2000" dirty="0">
                <a:solidFill>
                  <a:schemeClr val="tx1">
                    <a:lumMod val="75000"/>
                    <a:lumOff val="25000"/>
                  </a:schemeClr>
                </a:solidFill>
                <a:latin typeface="+mn-lt"/>
                <a:ea typeface="Meiryo UI" panose="020B0604030504040204" pitchFamily="50" charset="-128"/>
              </a:rPr>
              <a:t>構成例に該当する拠点の設定方法は、下記の通りです。</a:t>
            </a:r>
          </a:p>
        </p:txBody>
      </p:sp>
      <p:pic>
        <p:nvPicPr>
          <p:cNvPr id="113669" name="図 6">
            <a:extLst>
              <a:ext uri="{FF2B5EF4-FFF2-40B4-BE49-F238E27FC236}">
                <a16:creationId xmlns:a16="http://schemas.microsoft.com/office/drawing/2014/main" id="{67FA41FC-867C-4F15-AFF3-B68EF76D4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989138"/>
            <a:ext cx="696912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40E34B20-D5E9-4830-AB82-08FEEA9CA15F}"/>
              </a:ext>
            </a:extLst>
          </p:cNvPr>
          <p:cNvSpPr/>
          <p:nvPr/>
        </p:nvSpPr>
        <p:spPr>
          <a:xfrm>
            <a:off x="209550" y="1514475"/>
            <a:ext cx="4356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bg1">
                    <a:lumMod val="50000"/>
                  </a:schemeClr>
                </a:solidFill>
              </a:rPr>
              <a:t>①コントロールパネルから拠点アイコンをクリック</a:t>
            </a:r>
          </a:p>
        </p:txBody>
      </p:sp>
      <p:sp>
        <p:nvSpPr>
          <p:cNvPr id="56" name="正方形/長方形 55">
            <a:extLst>
              <a:ext uri="{FF2B5EF4-FFF2-40B4-BE49-F238E27FC236}">
                <a16:creationId xmlns:a16="http://schemas.microsoft.com/office/drawing/2014/main" id="{F4A5D1E4-7E7D-4B94-BABE-671E869C4ADE}"/>
              </a:ext>
            </a:extLst>
          </p:cNvPr>
          <p:cNvSpPr/>
          <p:nvPr/>
        </p:nvSpPr>
        <p:spPr>
          <a:xfrm>
            <a:off x="215900" y="3860800"/>
            <a:ext cx="8928100" cy="45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bg1">
                    <a:lumMod val="50000"/>
                  </a:schemeClr>
                </a:solidFill>
              </a:rPr>
              <a:t>②拠点一覧の「コアエッジ装置」タブをクリックし、「</a:t>
            </a:r>
            <a:r>
              <a:rPr lang="en-US" altLang="ja-JP" sz="1400" dirty="0">
                <a:solidFill>
                  <a:schemeClr val="bg1">
                    <a:lumMod val="50000"/>
                  </a:schemeClr>
                </a:solidFill>
              </a:rPr>
              <a:t> </a:t>
            </a:r>
            <a:r>
              <a:rPr lang="en-US" altLang="ja-JP" sz="1400" dirty="0" err="1">
                <a:solidFill>
                  <a:schemeClr val="bg1">
                    <a:lumMod val="50000"/>
                  </a:schemeClr>
                </a:solidFill>
              </a:rPr>
              <a:t>overlay_gw</a:t>
            </a:r>
            <a:r>
              <a:rPr lang="en-US" altLang="ja-JP" sz="1400" dirty="0">
                <a:solidFill>
                  <a:schemeClr val="bg1">
                    <a:lumMod val="50000"/>
                  </a:schemeClr>
                </a:solidFill>
              </a:rPr>
              <a:t>-main </a:t>
            </a:r>
            <a:r>
              <a:rPr lang="ja-JP" altLang="en-US" sz="1400" dirty="0">
                <a:solidFill>
                  <a:schemeClr val="bg1">
                    <a:lumMod val="50000"/>
                  </a:schemeClr>
                </a:solidFill>
              </a:rPr>
              <a:t>」をクリック</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err="1">
                <a:solidFill>
                  <a:schemeClr val="bg1">
                    <a:lumMod val="50000"/>
                  </a:schemeClr>
                </a:solidFill>
              </a:rPr>
              <a:t>overlay_gw</a:t>
            </a:r>
            <a:r>
              <a:rPr lang="en-US" altLang="ja-JP" sz="1400" dirty="0">
                <a:solidFill>
                  <a:schemeClr val="bg1">
                    <a:lumMod val="50000"/>
                  </a:schemeClr>
                </a:solidFill>
              </a:rPr>
              <a:t>-main </a:t>
            </a:r>
            <a:r>
              <a:rPr lang="ja-JP" altLang="en-US" sz="1400" dirty="0">
                <a:solidFill>
                  <a:schemeClr val="bg1">
                    <a:lumMod val="50000"/>
                  </a:schemeClr>
                </a:solidFill>
              </a:rPr>
              <a:t>」は</a:t>
            </a:r>
            <a:r>
              <a:rPr lang="en-US" altLang="ja-JP" sz="1400" dirty="0" err="1">
                <a:solidFill>
                  <a:schemeClr val="bg1">
                    <a:lumMod val="50000"/>
                  </a:schemeClr>
                </a:solidFill>
              </a:rPr>
              <a:t>Master’sONE</a:t>
            </a:r>
            <a:r>
              <a:rPr lang="ja-JP" altLang="en-US" sz="1400" dirty="0">
                <a:solidFill>
                  <a:schemeClr val="bg1">
                    <a:lumMod val="50000"/>
                  </a:schemeClr>
                </a:solidFill>
              </a:rPr>
              <a:t>接続工事が完了後に表示されます。</a:t>
            </a:r>
            <a:endParaRPr lang="en-US" altLang="ja-JP" sz="1400" dirty="0">
              <a:solidFill>
                <a:schemeClr val="bg1">
                  <a:lumMod val="50000"/>
                </a:schemeClr>
              </a:solidFill>
            </a:endParaRPr>
          </a:p>
          <a:p>
            <a:pPr>
              <a:defRPr/>
            </a:pPr>
            <a:r>
              <a:rPr lang="en-US" altLang="ja-JP" sz="1400" dirty="0">
                <a:solidFill>
                  <a:schemeClr val="bg1">
                    <a:lumMod val="50000"/>
                  </a:schemeClr>
                </a:solidFill>
              </a:rPr>
              <a:t>※</a:t>
            </a:r>
            <a:r>
              <a:rPr lang="ja-JP" altLang="en-US" sz="1400" dirty="0">
                <a:solidFill>
                  <a:schemeClr val="bg1">
                    <a:lumMod val="50000"/>
                  </a:schemeClr>
                </a:solidFill>
              </a:rPr>
              <a:t>「</a:t>
            </a:r>
            <a:r>
              <a:rPr lang="en-US" altLang="ja-JP" sz="1400" dirty="0">
                <a:solidFill>
                  <a:schemeClr val="bg1">
                    <a:lumMod val="50000"/>
                  </a:schemeClr>
                </a:solidFill>
              </a:rPr>
              <a:t> </a:t>
            </a:r>
            <a:r>
              <a:rPr lang="en-US" altLang="ja-JP" sz="1400" dirty="0" err="1">
                <a:solidFill>
                  <a:schemeClr val="bg1">
                    <a:lumMod val="50000"/>
                  </a:schemeClr>
                </a:solidFill>
              </a:rPr>
              <a:t>overlay_gw</a:t>
            </a:r>
            <a:r>
              <a:rPr lang="en-US" altLang="ja-JP" sz="1400" dirty="0">
                <a:solidFill>
                  <a:schemeClr val="bg1">
                    <a:lumMod val="50000"/>
                  </a:schemeClr>
                </a:solidFill>
              </a:rPr>
              <a:t>-back </a:t>
            </a:r>
            <a:r>
              <a:rPr lang="ja-JP" altLang="en-US" sz="1400" dirty="0">
                <a:solidFill>
                  <a:schemeClr val="bg1">
                    <a:lumMod val="50000"/>
                  </a:schemeClr>
                </a:solidFill>
              </a:rPr>
              <a:t>」は「</a:t>
            </a:r>
            <a:r>
              <a:rPr lang="en-US" altLang="ja-JP" sz="1400" dirty="0">
                <a:solidFill>
                  <a:schemeClr val="bg1">
                    <a:lumMod val="50000"/>
                  </a:schemeClr>
                </a:solidFill>
              </a:rPr>
              <a:t> </a:t>
            </a:r>
            <a:r>
              <a:rPr lang="en-US" altLang="ja-JP" sz="1400" dirty="0" err="1">
                <a:solidFill>
                  <a:schemeClr val="bg1">
                    <a:lumMod val="50000"/>
                  </a:schemeClr>
                </a:solidFill>
              </a:rPr>
              <a:t>overlay_gw</a:t>
            </a:r>
            <a:r>
              <a:rPr lang="en-US" altLang="ja-JP" sz="1400" dirty="0">
                <a:solidFill>
                  <a:schemeClr val="bg1">
                    <a:lumMod val="50000"/>
                  </a:schemeClr>
                </a:solidFill>
              </a:rPr>
              <a:t>-main </a:t>
            </a:r>
            <a:r>
              <a:rPr lang="ja-JP" altLang="en-US" sz="1400" dirty="0">
                <a:solidFill>
                  <a:schemeClr val="bg1">
                    <a:lumMod val="50000"/>
                  </a:schemeClr>
                </a:solidFill>
              </a:rPr>
              <a:t>」の設定が連動する為、設定不要です。</a:t>
            </a:r>
          </a:p>
        </p:txBody>
      </p:sp>
      <p:pic>
        <p:nvPicPr>
          <p:cNvPr id="113672" name="図 2">
            <a:extLst>
              <a:ext uri="{FF2B5EF4-FFF2-40B4-BE49-F238E27FC236}">
                <a16:creationId xmlns:a16="http://schemas.microsoft.com/office/drawing/2014/main" id="{F39C8EEE-0DD3-4599-8064-1CFFD33DA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4672013"/>
            <a:ext cx="3752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9C688014-05DB-4B07-856A-81AE86B07B99}"/>
              </a:ext>
            </a:extLst>
          </p:cNvPr>
          <p:cNvSpPr/>
          <p:nvPr/>
        </p:nvSpPr>
        <p:spPr>
          <a:xfrm>
            <a:off x="1271588" y="4772025"/>
            <a:ext cx="1009650" cy="325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2" name="正方形/長方形 11">
            <a:extLst>
              <a:ext uri="{FF2B5EF4-FFF2-40B4-BE49-F238E27FC236}">
                <a16:creationId xmlns:a16="http://schemas.microsoft.com/office/drawing/2014/main" id="{740BB4A0-270A-4A5F-AB67-A4B2FA2DEC82}"/>
              </a:ext>
            </a:extLst>
          </p:cNvPr>
          <p:cNvSpPr/>
          <p:nvPr/>
        </p:nvSpPr>
        <p:spPr>
          <a:xfrm>
            <a:off x="1300163" y="5811838"/>
            <a:ext cx="1008062" cy="327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theme/theme1.xml><?xml version="1.0" encoding="utf-8"?>
<a:theme xmlns:a="http://schemas.openxmlformats.org/drawingml/2006/main" name="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2.xml><?xml version="1.0" encoding="utf-8"?>
<a:theme xmlns:a="http://schemas.openxmlformats.org/drawingml/2006/main" name="1_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2406106370E754A8AC8364A3FC33CDC" ma:contentTypeVersion="11" ma:contentTypeDescription="新しいドキュメントを作成します。" ma:contentTypeScope="" ma:versionID="645dafbca8fee0dc4a85b4c42f1c4697">
  <xsd:schema xmlns:xsd="http://www.w3.org/2001/XMLSchema" xmlns:xs="http://www.w3.org/2001/XMLSchema" xmlns:p="http://schemas.microsoft.com/office/2006/metadata/properties" xmlns:ns2="bffbccdb-efb5-46dd-8cc2-0862f9232b8b" xmlns:ns3="467c58fe-8da2-4a16-bd03-b1471c1b8058" targetNamespace="http://schemas.microsoft.com/office/2006/metadata/properties" ma:root="true" ma:fieldsID="e498f6816194c05259d1ff0b117a4a72" ns2:_="" ns3:_="">
    <xsd:import namespace="bffbccdb-efb5-46dd-8cc2-0862f9232b8b"/>
    <xsd:import namespace="467c58fe-8da2-4a16-bd03-b1471c1b80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bccdb-efb5-46dd-8cc2-0862f9232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7c58fe-8da2-4a16-bd03-b1471c1b805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8AF25B-542C-472E-85D0-93CF7658E721}">
  <ds:schemaRefs>
    <ds:schemaRef ds:uri="http://schemas.microsoft.com/sharepoint/v3/contenttype/forms"/>
  </ds:schemaRefs>
</ds:datastoreItem>
</file>

<file path=customXml/itemProps2.xml><?xml version="1.0" encoding="utf-8"?>
<ds:datastoreItem xmlns:ds="http://schemas.openxmlformats.org/officeDocument/2006/customXml" ds:itemID="{1A5BEFA2-9F7D-4A7D-AEA5-4A8451AA1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bccdb-efb5-46dd-8cc2-0862f9232b8b"/>
    <ds:schemaRef ds:uri="467c58fe-8da2-4a16-bd03-b1471c1b8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3651D1-00B1-4616-848B-04F1549359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17369</TotalTime>
  <Words>7847</Words>
  <Application>Microsoft Office PowerPoint</Application>
  <PresentationFormat>画面に合わせる (4:3)</PresentationFormat>
  <Paragraphs>1027</Paragraphs>
  <Slides>106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106</vt:i4>
      </vt:variant>
    </vt:vector>
  </HeadingPairs>
  <TitlesOfParts>
    <vt:vector size="115" baseType="lpstr">
      <vt:lpstr>Helvetica Neue</vt:lpstr>
      <vt:lpstr>Meiryo UI</vt:lpstr>
      <vt:lpstr>メイリオ</vt:lpstr>
      <vt:lpstr>メイリオ</vt:lpstr>
      <vt:lpstr>Arial</vt:lpstr>
      <vt:lpstr>Calibri</vt:lpstr>
      <vt:lpstr>Helvetica</vt:lpstr>
      <vt:lpstr>Simple版</vt:lpstr>
      <vt:lpstr>1_Simple版</vt:lpstr>
      <vt:lpstr>CloudWANオーバーレイタイプ ルータ設置前の コントロールパネル設定マニュアル</vt:lpstr>
      <vt:lpstr>CloudWANコントロールパネル　拠点設定</vt:lpstr>
      <vt:lpstr>目次</vt:lpstr>
      <vt:lpstr>PowerPoint プレゼンテーション</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インターネット一括出口構成の設定方法</vt:lpstr>
      <vt:lpstr>PowerPoint プレゼンテーション</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インターネットブレイクアウト構成の設定方法</vt:lpstr>
      <vt:lpstr>PowerPoint プレゼンテーション</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特定IPoE回線利用時の設定方法</vt:lpstr>
      <vt:lpstr>PowerPoint プレゼンテーション</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ホットスタンバイ構成の設定方法</vt:lpstr>
      <vt:lpstr>PowerPoint プレゼンテーション</vt:lpstr>
      <vt:lpstr>Master’sONE接続（GW）の設定方法</vt:lpstr>
      <vt:lpstr>Master’sONE接続（GW）の設定方法</vt:lpstr>
      <vt:lpstr>Master’sONE接続（GW）の設定方法</vt:lpstr>
      <vt:lpstr>PowerPoint プレゼンテーション</vt:lpstr>
      <vt:lpstr>接続承認失敗時の対応</vt:lpstr>
      <vt:lpstr>接続承認失敗時の対応</vt:lpstr>
      <vt:lpstr>接続承認失敗時の対応</vt:lpstr>
      <vt:lpstr>接続承認失敗時の対応</vt:lpstr>
      <vt:lpstr>接続承認失敗時の対応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島ノ江秀樹</dc:creator>
  <cp:lastModifiedBy>進藤　宙</cp:lastModifiedBy>
  <cp:revision>1528</cp:revision>
  <cp:lastPrinted>2021-06-09T05:58:32Z</cp:lastPrinted>
  <dcterms:created xsi:type="dcterms:W3CDTF">2015-09-28T10:39:15Z</dcterms:created>
  <dcterms:modified xsi:type="dcterms:W3CDTF">2022-03-17T07:22:00Z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0x010100D2406106370E754A8AC8364A3FC33CDC</vt:lpwstr>
  </property>
</Properties>
</file>